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34"/>
  </p:notesMasterIdLst>
  <p:handoutMasterIdLst>
    <p:handoutMasterId r:id="rId35"/>
  </p:handoutMasterIdLst>
  <p:sldIdLst>
    <p:sldId id="257" r:id="rId3"/>
    <p:sldId id="259" r:id="rId4"/>
    <p:sldId id="288" r:id="rId5"/>
    <p:sldId id="29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9" r:id="rId30"/>
    <p:sldId id="286" r:id="rId31"/>
    <p:sldId id="284" r:id="rId32"/>
    <p:sldId id="28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0E8"/>
    <a:srgbClr val="7090C8"/>
    <a:srgbClr val="F0A2A2"/>
    <a:srgbClr val="97615D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78" y="8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4D550-6D6C-7741-9C72-75CDF9620636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FF6F3C-4AE1-A04C-AB2A-50D6EADF86F6}">
      <dgm:prSet phldrT="[Text]" custT="1"/>
      <dgm:spPr>
        <a:solidFill>
          <a:srgbClr val="8064A2"/>
        </a:solidFill>
      </dgm:spPr>
      <dgm:t>
        <a:bodyPr/>
        <a:lstStyle/>
        <a:p>
          <a:pPr algn="l"/>
          <a:r>
            <a:rPr lang="en-US" sz="1700" dirty="0" smtClean="0">
              <a:solidFill>
                <a:schemeClr val="bg1"/>
              </a:solidFill>
            </a:rPr>
            <a:t> </a:t>
          </a:r>
          <a:r>
            <a:rPr lang="en-US" sz="2400" dirty="0" smtClean="0">
              <a:solidFill>
                <a:schemeClr val="bg1"/>
              </a:solidFill>
              <a:latin typeface="+mn-lt"/>
            </a:rPr>
            <a:t>Country facilitator </a:t>
          </a:r>
          <a:endParaRPr lang="en-US" sz="1800" dirty="0">
            <a:solidFill>
              <a:schemeClr val="bg1"/>
            </a:solidFill>
            <a:latin typeface="+mn-lt"/>
          </a:endParaRPr>
        </a:p>
      </dgm:t>
    </dgm:pt>
    <dgm:pt modelId="{F97C5253-A345-F543-BC35-ACCD3F868D2E}" type="parTrans" cxnId="{699305B5-9007-F948-91A3-58F37BC3CD57}">
      <dgm:prSet/>
      <dgm:spPr>
        <a:ln w="38100">
          <a:solidFill>
            <a:srgbClr val="463062"/>
          </a:solidFill>
        </a:ln>
      </dgm:spPr>
      <dgm:t>
        <a:bodyPr/>
        <a:lstStyle/>
        <a:p>
          <a:endParaRPr lang="en-US" dirty="0"/>
        </a:p>
      </dgm:t>
    </dgm:pt>
    <dgm:pt modelId="{0ABD3342-4FE4-534A-B17F-C1FA0FD57DDF}" type="sibTrans" cxnId="{699305B5-9007-F948-91A3-58F37BC3CD57}">
      <dgm:prSet/>
      <dgm:spPr/>
      <dgm:t>
        <a:bodyPr/>
        <a:lstStyle/>
        <a:p>
          <a:endParaRPr lang="en-US"/>
        </a:p>
      </dgm:t>
    </dgm:pt>
    <dgm:pt modelId="{94FC3A95-11F4-B04B-95EE-B34438AEFDE4}">
      <dgm:prSet phldrT="[Text]" custT="1"/>
      <dgm:spPr>
        <a:solidFill>
          <a:srgbClr val="685DAB"/>
        </a:solidFill>
      </dgm:spPr>
      <dgm:t>
        <a:bodyPr/>
        <a:lstStyle/>
        <a:p>
          <a:pPr algn="l"/>
          <a:r>
            <a:rPr lang="en-US" sz="1800" dirty="0" smtClean="0">
              <a:solidFill>
                <a:schemeClr val="bg1"/>
              </a:solidFill>
              <a:latin typeface="+mn-lt"/>
            </a:rPr>
            <a:t> </a:t>
          </a:r>
          <a:r>
            <a:rPr lang="en-US" sz="2400" dirty="0" smtClean="0">
              <a:solidFill>
                <a:schemeClr val="bg1"/>
              </a:solidFill>
              <a:latin typeface="+mn-lt"/>
            </a:rPr>
            <a:t>&gt;60 steps of content: audiovisual, interactive, self paced    </a:t>
          </a:r>
          <a:endParaRPr lang="en-US" sz="1800" dirty="0">
            <a:solidFill>
              <a:schemeClr val="bg1"/>
            </a:solidFill>
            <a:latin typeface="+mn-lt"/>
          </a:endParaRPr>
        </a:p>
      </dgm:t>
    </dgm:pt>
    <dgm:pt modelId="{87036ECD-F7DE-E343-8AE9-53BE1EC14215}" type="parTrans" cxnId="{AFF05F9D-9D44-2842-9EC4-F502902BD6B0}">
      <dgm:prSet/>
      <dgm:spPr>
        <a:ln w="38100">
          <a:solidFill>
            <a:srgbClr val="463062"/>
          </a:solidFill>
        </a:ln>
      </dgm:spPr>
      <dgm:t>
        <a:bodyPr/>
        <a:lstStyle/>
        <a:p>
          <a:endParaRPr lang="en-US" dirty="0"/>
        </a:p>
      </dgm:t>
    </dgm:pt>
    <dgm:pt modelId="{9A249E11-7A54-BC42-9E7D-65A11A6096E4}" type="sibTrans" cxnId="{AFF05F9D-9D44-2842-9EC4-F502902BD6B0}">
      <dgm:prSet/>
      <dgm:spPr/>
      <dgm:t>
        <a:bodyPr/>
        <a:lstStyle/>
        <a:p>
          <a:endParaRPr lang="en-US"/>
        </a:p>
      </dgm:t>
    </dgm:pt>
    <dgm:pt modelId="{6C9608DD-DA72-C041-9F5A-107BD726409D}">
      <dgm:prSet phldrT="[Text]" custT="1"/>
      <dgm:spPr>
        <a:solidFill>
          <a:srgbClr val="5767B4"/>
        </a:solidFill>
      </dgm:spPr>
      <dgm:t>
        <a:bodyPr/>
        <a:lstStyle/>
        <a:p>
          <a:pPr algn="l"/>
          <a:r>
            <a:rPr lang="en-US" sz="2400" dirty="0" smtClean="0">
              <a:solidFill>
                <a:schemeClr val="bg1"/>
              </a:solidFill>
              <a:latin typeface="+mn-lt"/>
            </a:rPr>
            <a:t> Downloadable features &amp; use / reuse / adapt  CC license  </a:t>
          </a:r>
          <a:endParaRPr lang="en-US" sz="2400" dirty="0">
            <a:solidFill>
              <a:schemeClr val="bg1"/>
            </a:solidFill>
            <a:latin typeface="+mn-lt"/>
          </a:endParaRPr>
        </a:p>
      </dgm:t>
    </dgm:pt>
    <dgm:pt modelId="{D6E701EE-EE6E-2A46-8567-E9D05AEB7FA7}" type="parTrans" cxnId="{4C9F4EBE-59EC-6B47-9DFF-6B666D15D6AA}">
      <dgm:prSet/>
      <dgm:spPr>
        <a:ln w="38100">
          <a:solidFill>
            <a:srgbClr val="463062"/>
          </a:solidFill>
        </a:ln>
      </dgm:spPr>
      <dgm:t>
        <a:bodyPr/>
        <a:lstStyle/>
        <a:p>
          <a:endParaRPr lang="en-US" dirty="0"/>
        </a:p>
      </dgm:t>
    </dgm:pt>
    <dgm:pt modelId="{15BC254B-FF12-B04D-8D8A-B370843D22BC}" type="sibTrans" cxnId="{4C9F4EBE-59EC-6B47-9DFF-6B666D15D6AA}">
      <dgm:prSet/>
      <dgm:spPr/>
      <dgm:t>
        <a:bodyPr/>
        <a:lstStyle/>
        <a:p>
          <a:endParaRPr lang="en-US"/>
        </a:p>
      </dgm:t>
    </dgm:pt>
    <dgm:pt modelId="{862D8E1C-97C8-9548-A0E6-4F0AF8668BEA}">
      <dgm:prSet custT="1"/>
      <dgm:spPr>
        <a:solidFill>
          <a:srgbClr val="5185BD"/>
        </a:solidFill>
      </dgm:spPr>
      <dgm:t>
        <a:bodyPr/>
        <a:lstStyle/>
        <a:p>
          <a:pPr algn="l"/>
          <a:r>
            <a:rPr lang="en-US" sz="1800" dirty="0" smtClean="0">
              <a:solidFill>
                <a:schemeClr val="bg1"/>
              </a:solidFill>
              <a:latin typeface="+mn-lt"/>
              <a:ea typeface="Arial Narrow" charset="0"/>
              <a:cs typeface="Arial Narrow" charset="0"/>
            </a:rPr>
            <a:t> </a:t>
          </a:r>
          <a:r>
            <a:rPr lang="en-US" sz="2400" dirty="0" smtClean="0">
              <a:solidFill>
                <a:schemeClr val="bg1"/>
              </a:solidFill>
              <a:latin typeface="+mn-lt"/>
              <a:ea typeface="Arial Narrow" charset="0"/>
              <a:cs typeface="Arial Narrow" charset="0"/>
            </a:rPr>
            <a:t>Follow up using Analytics, Pre and post course survey</a:t>
          </a:r>
          <a:endParaRPr lang="en-US" sz="2400" dirty="0">
            <a:solidFill>
              <a:schemeClr val="bg1"/>
            </a:solidFill>
            <a:latin typeface="+mn-lt"/>
            <a:ea typeface="Arial Narrow" charset="0"/>
            <a:cs typeface="Arial Narrow" charset="0"/>
          </a:endParaRPr>
        </a:p>
      </dgm:t>
    </dgm:pt>
    <dgm:pt modelId="{76AB193B-C4EF-644D-8FBC-2D4B6C25D4BF}" type="parTrans" cxnId="{B3DD25C7-CE39-4043-A1A8-B9CEEB2D84F4}">
      <dgm:prSet/>
      <dgm:spPr>
        <a:ln w="38100">
          <a:solidFill>
            <a:srgbClr val="77599C"/>
          </a:solidFill>
        </a:ln>
      </dgm:spPr>
      <dgm:t>
        <a:bodyPr/>
        <a:lstStyle/>
        <a:p>
          <a:endParaRPr lang="en-US" dirty="0"/>
        </a:p>
      </dgm:t>
    </dgm:pt>
    <dgm:pt modelId="{BA2B73D7-63D5-FD41-9425-678C278D8CD2}" type="sibTrans" cxnId="{B3DD25C7-CE39-4043-A1A8-B9CEEB2D84F4}">
      <dgm:prSet/>
      <dgm:spPr/>
      <dgm:t>
        <a:bodyPr/>
        <a:lstStyle/>
        <a:p>
          <a:endParaRPr lang="en-US"/>
        </a:p>
      </dgm:t>
    </dgm:pt>
    <dgm:pt modelId="{F1CE46FA-13C4-114E-AE4A-3095F21C6158}">
      <dgm:prSet custT="1"/>
      <dgm:spPr>
        <a:solidFill>
          <a:srgbClr val="4BACC6"/>
        </a:solidFill>
      </dgm:spPr>
      <dgm:t>
        <a:bodyPr/>
        <a:lstStyle/>
        <a:p>
          <a:pPr algn="l"/>
          <a:r>
            <a:rPr lang="en-US" sz="2400" dirty="0" smtClean="0">
              <a:solidFill>
                <a:schemeClr val="bg1"/>
              </a:solidFill>
              <a:latin typeface="+mn-lt"/>
            </a:rPr>
            <a:t> Impact follow up after 6 months – qualitative study </a:t>
          </a:r>
          <a:endParaRPr lang="en-US" sz="2400" dirty="0">
            <a:solidFill>
              <a:schemeClr val="bg1"/>
            </a:solidFill>
            <a:latin typeface="+mn-lt"/>
          </a:endParaRPr>
        </a:p>
      </dgm:t>
    </dgm:pt>
    <dgm:pt modelId="{D28E4333-E0AF-7F48-8E22-A1D2352BC4E7}" type="parTrans" cxnId="{D863B95E-AC79-A54C-829E-AA534E646913}">
      <dgm:prSet/>
      <dgm:spPr>
        <a:ln w="38100">
          <a:solidFill>
            <a:srgbClr val="463062"/>
          </a:solidFill>
        </a:ln>
      </dgm:spPr>
      <dgm:t>
        <a:bodyPr/>
        <a:lstStyle/>
        <a:p>
          <a:endParaRPr lang="en-US" dirty="0"/>
        </a:p>
      </dgm:t>
    </dgm:pt>
    <dgm:pt modelId="{97397769-9F86-8645-8CAA-8695075E1E56}" type="sibTrans" cxnId="{D863B95E-AC79-A54C-829E-AA534E646913}">
      <dgm:prSet/>
      <dgm:spPr/>
      <dgm:t>
        <a:bodyPr/>
        <a:lstStyle/>
        <a:p>
          <a:endParaRPr lang="en-US"/>
        </a:p>
      </dgm:t>
    </dgm:pt>
    <dgm:pt modelId="{EFC70E71-BE5B-4E6D-A115-E0F7FA798E06}">
      <dgm:prSet phldrT="[Text]" custT="1"/>
      <dgm:spPr>
        <a:solidFill>
          <a:srgbClr val="17375E"/>
        </a:solidFill>
      </dgm:spPr>
      <dgm:t>
        <a:bodyPr/>
        <a:lstStyle/>
        <a:p>
          <a:pPr algn="ctr"/>
          <a:r>
            <a:rPr lang="en-US" sz="1800" cap="all" baseline="0" dirty="0" smtClean="0">
              <a:solidFill>
                <a:schemeClr val="bg1"/>
              </a:solidFill>
            </a:rPr>
            <a:t>Online course</a:t>
          </a:r>
          <a:endParaRPr lang="en-US" sz="1800" cap="all" baseline="0" dirty="0">
            <a:solidFill>
              <a:schemeClr val="bg1"/>
            </a:solidFill>
          </a:endParaRPr>
        </a:p>
      </dgm:t>
    </dgm:pt>
    <dgm:pt modelId="{D7A90649-70F4-494C-AC5B-61722904A0F9}" type="parTrans" cxnId="{3E56F77D-7AE3-4BE5-B960-DB1AFD46EDC8}">
      <dgm:prSet/>
      <dgm:spPr/>
      <dgm:t>
        <a:bodyPr/>
        <a:lstStyle/>
        <a:p>
          <a:endParaRPr lang="en-US"/>
        </a:p>
      </dgm:t>
    </dgm:pt>
    <dgm:pt modelId="{BE0E431A-E570-4888-9C77-91CA505B8525}" type="sibTrans" cxnId="{3E56F77D-7AE3-4BE5-B960-DB1AFD46EDC8}">
      <dgm:prSet/>
      <dgm:spPr/>
      <dgm:t>
        <a:bodyPr/>
        <a:lstStyle/>
        <a:p>
          <a:endParaRPr lang="en-US"/>
        </a:p>
      </dgm:t>
    </dgm:pt>
    <dgm:pt modelId="{EC07FA94-CE15-C94C-A907-375BFFE1F8E9}" type="pres">
      <dgm:prSet presAssocID="{E114D550-6D6C-7741-9C72-75CDF962063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3D93F2-A0B9-4CB7-A3F3-E30047973F45}" type="pres">
      <dgm:prSet presAssocID="{EFC70E71-BE5B-4E6D-A115-E0F7FA798E06}" presName="root1" presStyleCnt="0"/>
      <dgm:spPr/>
    </dgm:pt>
    <dgm:pt modelId="{9E6CDD64-95A1-4E34-96EC-854BBC433E75}" type="pres">
      <dgm:prSet presAssocID="{EFC70E71-BE5B-4E6D-A115-E0F7FA798E06}" presName="LevelOneTextNode" presStyleLbl="node0" presStyleIdx="0" presStyleCnt="1" custScaleY="832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F2CD15-C281-4651-B170-CA6EDD584524}" type="pres">
      <dgm:prSet presAssocID="{EFC70E71-BE5B-4E6D-A115-E0F7FA798E06}" presName="level2hierChild" presStyleCnt="0"/>
      <dgm:spPr/>
    </dgm:pt>
    <dgm:pt modelId="{B4A3027F-7B49-F346-BEFA-520278BD32A6}" type="pres">
      <dgm:prSet presAssocID="{F97C5253-A345-F543-BC35-ACCD3F868D2E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0A360792-370B-214B-B2E8-152271E76684}" type="pres">
      <dgm:prSet presAssocID="{F97C5253-A345-F543-BC35-ACCD3F868D2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B59B25A0-0DC5-064B-BFFA-51EB58766B34}" type="pres">
      <dgm:prSet presAssocID="{69FF6F3C-4AE1-A04C-AB2A-50D6EADF86F6}" presName="root2" presStyleCnt="0"/>
      <dgm:spPr/>
    </dgm:pt>
    <dgm:pt modelId="{37C72A55-5193-1841-B29C-871D8D99724A}" type="pres">
      <dgm:prSet presAssocID="{69FF6F3C-4AE1-A04C-AB2A-50D6EADF86F6}" presName="LevelTwoTextNode" presStyleLbl="node2" presStyleIdx="0" presStyleCnt="5" custScaleX="311524" custScaleY="72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75BC87-996A-CB47-8381-408C4BD86FDC}" type="pres">
      <dgm:prSet presAssocID="{69FF6F3C-4AE1-A04C-AB2A-50D6EADF86F6}" presName="level3hierChild" presStyleCnt="0"/>
      <dgm:spPr/>
    </dgm:pt>
    <dgm:pt modelId="{68CD23A8-0531-F846-8EF5-1048DA4F87CF}" type="pres">
      <dgm:prSet presAssocID="{87036ECD-F7DE-E343-8AE9-53BE1EC14215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8408D5E9-6534-EB4B-8EE0-8EBBFF3B9CA2}" type="pres">
      <dgm:prSet presAssocID="{87036ECD-F7DE-E343-8AE9-53BE1EC14215}" presName="connTx" presStyleLbl="parChTrans1D2" presStyleIdx="1" presStyleCnt="5"/>
      <dgm:spPr/>
      <dgm:t>
        <a:bodyPr/>
        <a:lstStyle/>
        <a:p>
          <a:endParaRPr lang="en-US"/>
        </a:p>
      </dgm:t>
    </dgm:pt>
    <dgm:pt modelId="{5A6C52B3-2DB7-DB4F-9CE8-18F142CF7F7F}" type="pres">
      <dgm:prSet presAssocID="{94FC3A95-11F4-B04B-95EE-B34438AEFDE4}" presName="root2" presStyleCnt="0"/>
      <dgm:spPr/>
    </dgm:pt>
    <dgm:pt modelId="{2B367D86-9295-6C45-882E-BA810A1FE138}" type="pres">
      <dgm:prSet presAssocID="{94FC3A95-11F4-B04B-95EE-B34438AEFDE4}" presName="LevelTwoTextNode" presStyleLbl="node2" presStyleIdx="1" presStyleCnt="5" custScaleX="329849" custScaleY="72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E121B6-346A-1341-8D8F-0E17E57A28C3}" type="pres">
      <dgm:prSet presAssocID="{94FC3A95-11F4-B04B-95EE-B34438AEFDE4}" presName="level3hierChild" presStyleCnt="0"/>
      <dgm:spPr/>
    </dgm:pt>
    <dgm:pt modelId="{CA8E3E86-2FBC-734E-B25D-1CD5A8AFBB10}" type="pres">
      <dgm:prSet presAssocID="{D6E701EE-EE6E-2A46-8567-E9D05AEB7FA7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8E1BC3BF-754A-7841-8171-141B91638FE0}" type="pres">
      <dgm:prSet presAssocID="{D6E701EE-EE6E-2A46-8567-E9D05AEB7FA7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F17BB67-4D2C-9042-9A6B-B6833183D32E}" type="pres">
      <dgm:prSet presAssocID="{6C9608DD-DA72-C041-9F5A-107BD726409D}" presName="root2" presStyleCnt="0"/>
      <dgm:spPr/>
    </dgm:pt>
    <dgm:pt modelId="{BE226DFB-03CE-7243-81AC-489CBB196E07}" type="pres">
      <dgm:prSet presAssocID="{6C9608DD-DA72-C041-9F5A-107BD726409D}" presName="LevelTwoTextNode" presStyleLbl="node2" presStyleIdx="2" presStyleCnt="5" custScaleX="348174" custScaleY="72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45FA12-44E4-FA45-A01C-658DBB3239B2}" type="pres">
      <dgm:prSet presAssocID="{6C9608DD-DA72-C041-9F5A-107BD726409D}" presName="level3hierChild" presStyleCnt="0"/>
      <dgm:spPr/>
    </dgm:pt>
    <dgm:pt modelId="{2EEE2062-2943-9243-9D14-3D7CA44BC479}" type="pres">
      <dgm:prSet presAssocID="{76AB193B-C4EF-644D-8FBC-2D4B6C25D4BF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FEDA2821-F001-AB45-9E66-3C0E9C46C378}" type="pres">
      <dgm:prSet presAssocID="{76AB193B-C4EF-644D-8FBC-2D4B6C25D4B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8478DAE-B65E-9B48-9C89-784EEEB24C6D}" type="pres">
      <dgm:prSet presAssocID="{862D8E1C-97C8-9548-A0E6-4F0AF8668BEA}" presName="root2" presStyleCnt="0"/>
      <dgm:spPr/>
    </dgm:pt>
    <dgm:pt modelId="{9FEDBAD8-190B-7542-8082-9BC37C9CFA23}" type="pres">
      <dgm:prSet presAssocID="{862D8E1C-97C8-9548-A0E6-4F0AF8668BEA}" presName="LevelTwoTextNode" presStyleLbl="node2" presStyleIdx="3" presStyleCnt="5" custScaleX="348174" custScaleY="72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47FC47-17E5-E34F-8128-00316DB26D50}" type="pres">
      <dgm:prSet presAssocID="{862D8E1C-97C8-9548-A0E6-4F0AF8668BEA}" presName="level3hierChild" presStyleCnt="0"/>
      <dgm:spPr/>
    </dgm:pt>
    <dgm:pt modelId="{56B42718-6688-DB4C-AEE6-B754D3C4AFA8}" type="pres">
      <dgm:prSet presAssocID="{D28E4333-E0AF-7F48-8E22-A1D2352BC4E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24613F56-C815-8142-97FF-70D1435F8D93}" type="pres">
      <dgm:prSet presAssocID="{D28E4333-E0AF-7F48-8E22-A1D2352BC4E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F554AB81-7D70-8349-A843-792624FE1846}" type="pres">
      <dgm:prSet presAssocID="{F1CE46FA-13C4-114E-AE4A-3095F21C6158}" presName="root2" presStyleCnt="0"/>
      <dgm:spPr/>
    </dgm:pt>
    <dgm:pt modelId="{E3E0580F-F5D6-E840-BE28-14EA29370E8B}" type="pres">
      <dgm:prSet presAssocID="{F1CE46FA-13C4-114E-AE4A-3095F21C6158}" presName="LevelTwoTextNode" presStyleLbl="node2" presStyleIdx="4" presStyleCnt="5" custScaleX="348174" custScaleY="72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6708B0-91C3-7043-B6F7-DAB52BD01107}" type="pres">
      <dgm:prSet presAssocID="{F1CE46FA-13C4-114E-AE4A-3095F21C6158}" presName="level3hierChild" presStyleCnt="0"/>
      <dgm:spPr/>
    </dgm:pt>
  </dgm:ptLst>
  <dgm:cxnLst>
    <dgm:cxn modelId="{D863B95E-AC79-A54C-829E-AA534E646913}" srcId="{EFC70E71-BE5B-4E6D-A115-E0F7FA798E06}" destId="{F1CE46FA-13C4-114E-AE4A-3095F21C6158}" srcOrd="4" destOrd="0" parTransId="{D28E4333-E0AF-7F48-8E22-A1D2352BC4E7}" sibTransId="{97397769-9F86-8645-8CAA-8695075E1E56}"/>
    <dgm:cxn modelId="{87E92027-A403-4E4B-941C-9F16235BDFFB}" type="presOf" srcId="{862D8E1C-97C8-9548-A0E6-4F0AF8668BEA}" destId="{9FEDBAD8-190B-7542-8082-9BC37C9CFA23}" srcOrd="0" destOrd="0" presId="urn:microsoft.com/office/officeart/2008/layout/HorizontalMultiLevelHierarchy"/>
    <dgm:cxn modelId="{DE26BA23-6A15-1F4D-8EBD-B8C5E894D12B}" type="presOf" srcId="{D28E4333-E0AF-7F48-8E22-A1D2352BC4E7}" destId="{56B42718-6688-DB4C-AEE6-B754D3C4AFA8}" srcOrd="0" destOrd="0" presId="urn:microsoft.com/office/officeart/2008/layout/HorizontalMultiLevelHierarchy"/>
    <dgm:cxn modelId="{B7535B47-0196-5E43-B2D8-3AAC5E7E7308}" type="presOf" srcId="{69FF6F3C-4AE1-A04C-AB2A-50D6EADF86F6}" destId="{37C72A55-5193-1841-B29C-871D8D99724A}" srcOrd="0" destOrd="0" presId="urn:microsoft.com/office/officeart/2008/layout/HorizontalMultiLevelHierarchy"/>
    <dgm:cxn modelId="{FAFD92C5-01DA-0941-BD80-14D0879BF299}" type="presOf" srcId="{F1CE46FA-13C4-114E-AE4A-3095F21C6158}" destId="{E3E0580F-F5D6-E840-BE28-14EA29370E8B}" srcOrd="0" destOrd="0" presId="urn:microsoft.com/office/officeart/2008/layout/HorizontalMultiLevelHierarchy"/>
    <dgm:cxn modelId="{2EB8251A-1446-8C40-88B8-D8071EE67166}" type="presOf" srcId="{76AB193B-C4EF-644D-8FBC-2D4B6C25D4BF}" destId="{2EEE2062-2943-9243-9D14-3D7CA44BC479}" srcOrd="0" destOrd="0" presId="urn:microsoft.com/office/officeart/2008/layout/HorizontalMultiLevelHierarchy"/>
    <dgm:cxn modelId="{6ECE3F23-A3BB-474A-BFAC-EC0F5A993937}" type="presOf" srcId="{D6E701EE-EE6E-2A46-8567-E9D05AEB7FA7}" destId="{CA8E3E86-2FBC-734E-B25D-1CD5A8AFBB10}" srcOrd="0" destOrd="0" presId="urn:microsoft.com/office/officeart/2008/layout/HorizontalMultiLevelHierarchy"/>
    <dgm:cxn modelId="{A22FFA2A-BFC5-5742-BDF9-922E7F838CD2}" type="presOf" srcId="{87036ECD-F7DE-E343-8AE9-53BE1EC14215}" destId="{68CD23A8-0531-F846-8EF5-1048DA4F87CF}" srcOrd="0" destOrd="0" presId="urn:microsoft.com/office/officeart/2008/layout/HorizontalMultiLevelHierarchy"/>
    <dgm:cxn modelId="{5C5A9A54-0516-E44D-A21A-DAF94C816815}" type="presOf" srcId="{F97C5253-A345-F543-BC35-ACCD3F868D2E}" destId="{B4A3027F-7B49-F346-BEFA-520278BD32A6}" srcOrd="0" destOrd="0" presId="urn:microsoft.com/office/officeart/2008/layout/HorizontalMultiLevelHierarchy"/>
    <dgm:cxn modelId="{30D9023C-ED0E-184A-BC02-63CDCF915618}" type="presOf" srcId="{F97C5253-A345-F543-BC35-ACCD3F868D2E}" destId="{0A360792-370B-214B-B2E8-152271E76684}" srcOrd="1" destOrd="0" presId="urn:microsoft.com/office/officeart/2008/layout/HorizontalMultiLevelHierarchy"/>
    <dgm:cxn modelId="{2F47DADA-9E68-AB4C-8EDE-5DF062F247AA}" type="presOf" srcId="{6C9608DD-DA72-C041-9F5A-107BD726409D}" destId="{BE226DFB-03CE-7243-81AC-489CBB196E07}" srcOrd="0" destOrd="0" presId="urn:microsoft.com/office/officeart/2008/layout/HorizontalMultiLevelHierarchy"/>
    <dgm:cxn modelId="{699305B5-9007-F948-91A3-58F37BC3CD57}" srcId="{EFC70E71-BE5B-4E6D-A115-E0F7FA798E06}" destId="{69FF6F3C-4AE1-A04C-AB2A-50D6EADF86F6}" srcOrd="0" destOrd="0" parTransId="{F97C5253-A345-F543-BC35-ACCD3F868D2E}" sibTransId="{0ABD3342-4FE4-534A-B17F-C1FA0FD57DDF}"/>
    <dgm:cxn modelId="{F999B477-50B3-C24E-8131-240F655E0AC8}" type="presOf" srcId="{87036ECD-F7DE-E343-8AE9-53BE1EC14215}" destId="{8408D5E9-6534-EB4B-8EE0-8EBBFF3B9CA2}" srcOrd="1" destOrd="0" presId="urn:microsoft.com/office/officeart/2008/layout/HorizontalMultiLevelHierarchy"/>
    <dgm:cxn modelId="{DEC9D460-EE9C-2F4C-9B80-910334C45A66}" type="presOf" srcId="{76AB193B-C4EF-644D-8FBC-2D4B6C25D4BF}" destId="{FEDA2821-F001-AB45-9E66-3C0E9C46C378}" srcOrd="1" destOrd="0" presId="urn:microsoft.com/office/officeart/2008/layout/HorizontalMultiLevelHierarchy"/>
    <dgm:cxn modelId="{1F28FB72-90CD-1249-B67B-ABA415B0BE07}" type="presOf" srcId="{94FC3A95-11F4-B04B-95EE-B34438AEFDE4}" destId="{2B367D86-9295-6C45-882E-BA810A1FE138}" srcOrd="0" destOrd="0" presId="urn:microsoft.com/office/officeart/2008/layout/HorizontalMultiLevelHierarchy"/>
    <dgm:cxn modelId="{3E56F77D-7AE3-4BE5-B960-DB1AFD46EDC8}" srcId="{E114D550-6D6C-7741-9C72-75CDF9620636}" destId="{EFC70E71-BE5B-4E6D-A115-E0F7FA798E06}" srcOrd="0" destOrd="0" parTransId="{D7A90649-70F4-494C-AC5B-61722904A0F9}" sibTransId="{BE0E431A-E570-4888-9C77-91CA505B8525}"/>
    <dgm:cxn modelId="{50774024-D6DD-9843-9893-519EC6164216}" type="presOf" srcId="{EFC70E71-BE5B-4E6D-A115-E0F7FA798E06}" destId="{9E6CDD64-95A1-4E34-96EC-854BBC433E75}" srcOrd="0" destOrd="0" presId="urn:microsoft.com/office/officeart/2008/layout/HorizontalMultiLevelHierarchy"/>
    <dgm:cxn modelId="{62615C7F-A4AE-7047-B190-5B31E6EC2CCE}" type="presOf" srcId="{E114D550-6D6C-7741-9C72-75CDF9620636}" destId="{EC07FA94-CE15-C94C-A907-375BFFE1F8E9}" srcOrd="0" destOrd="0" presId="urn:microsoft.com/office/officeart/2008/layout/HorizontalMultiLevelHierarchy"/>
    <dgm:cxn modelId="{F7C09FF9-5790-0F41-861F-0F6825B554B5}" type="presOf" srcId="{D6E701EE-EE6E-2A46-8567-E9D05AEB7FA7}" destId="{8E1BC3BF-754A-7841-8171-141B91638FE0}" srcOrd="1" destOrd="0" presId="urn:microsoft.com/office/officeart/2008/layout/HorizontalMultiLevelHierarchy"/>
    <dgm:cxn modelId="{4C9F4EBE-59EC-6B47-9DFF-6B666D15D6AA}" srcId="{EFC70E71-BE5B-4E6D-A115-E0F7FA798E06}" destId="{6C9608DD-DA72-C041-9F5A-107BD726409D}" srcOrd="2" destOrd="0" parTransId="{D6E701EE-EE6E-2A46-8567-E9D05AEB7FA7}" sibTransId="{15BC254B-FF12-B04D-8D8A-B370843D22BC}"/>
    <dgm:cxn modelId="{B3DD25C7-CE39-4043-A1A8-B9CEEB2D84F4}" srcId="{EFC70E71-BE5B-4E6D-A115-E0F7FA798E06}" destId="{862D8E1C-97C8-9548-A0E6-4F0AF8668BEA}" srcOrd="3" destOrd="0" parTransId="{76AB193B-C4EF-644D-8FBC-2D4B6C25D4BF}" sibTransId="{BA2B73D7-63D5-FD41-9425-678C278D8CD2}"/>
    <dgm:cxn modelId="{AFF05F9D-9D44-2842-9EC4-F502902BD6B0}" srcId="{EFC70E71-BE5B-4E6D-A115-E0F7FA798E06}" destId="{94FC3A95-11F4-B04B-95EE-B34438AEFDE4}" srcOrd="1" destOrd="0" parTransId="{87036ECD-F7DE-E343-8AE9-53BE1EC14215}" sibTransId="{9A249E11-7A54-BC42-9E7D-65A11A6096E4}"/>
    <dgm:cxn modelId="{91094790-EE87-8B40-9C2B-CB1A6A2B1A00}" type="presOf" srcId="{D28E4333-E0AF-7F48-8E22-A1D2352BC4E7}" destId="{24613F56-C815-8142-97FF-70D1435F8D93}" srcOrd="1" destOrd="0" presId="urn:microsoft.com/office/officeart/2008/layout/HorizontalMultiLevelHierarchy"/>
    <dgm:cxn modelId="{B17CB881-B4D0-6744-9042-4BAC536BECF0}" type="presParOf" srcId="{EC07FA94-CE15-C94C-A907-375BFFE1F8E9}" destId="{AC3D93F2-A0B9-4CB7-A3F3-E30047973F45}" srcOrd="0" destOrd="0" presId="urn:microsoft.com/office/officeart/2008/layout/HorizontalMultiLevelHierarchy"/>
    <dgm:cxn modelId="{025396F6-48B2-704A-B716-D3C691962EE8}" type="presParOf" srcId="{AC3D93F2-A0B9-4CB7-A3F3-E30047973F45}" destId="{9E6CDD64-95A1-4E34-96EC-854BBC433E75}" srcOrd="0" destOrd="0" presId="urn:microsoft.com/office/officeart/2008/layout/HorizontalMultiLevelHierarchy"/>
    <dgm:cxn modelId="{27689389-F7BC-754E-9F2B-5AE3E71DD95D}" type="presParOf" srcId="{AC3D93F2-A0B9-4CB7-A3F3-E30047973F45}" destId="{C1F2CD15-C281-4651-B170-CA6EDD584524}" srcOrd="1" destOrd="0" presId="urn:microsoft.com/office/officeart/2008/layout/HorizontalMultiLevelHierarchy"/>
    <dgm:cxn modelId="{C98010E9-A365-0349-B7ED-674F8F6CFB1B}" type="presParOf" srcId="{C1F2CD15-C281-4651-B170-CA6EDD584524}" destId="{B4A3027F-7B49-F346-BEFA-520278BD32A6}" srcOrd="0" destOrd="0" presId="urn:microsoft.com/office/officeart/2008/layout/HorizontalMultiLevelHierarchy"/>
    <dgm:cxn modelId="{597EC6F9-CA66-A042-B475-707A15F024AE}" type="presParOf" srcId="{B4A3027F-7B49-F346-BEFA-520278BD32A6}" destId="{0A360792-370B-214B-B2E8-152271E76684}" srcOrd="0" destOrd="0" presId="urn:microsoft.com/office/officeart/2008/layout/HorizontalMultiLevelHierarchy"/>
    <dgm:cxn modelId="{780B4710-3421-9248-8947-186E7F4E166C}" type="presParOf" srcId="{C1F2CD15-C281-4651-B170-CA6EDD584524}" destId="{B59B25A0-0DC5-064B-BFFA-51EB58766B34}" srcOrd="1" destOrd="0" presId="urn:microsoft.com/office/officeart/2008/layout/HorizontalMultiLevelHierarchy"/>
    <dgm:cxn modelId="{7045021D-5409-754D-857B-46550047F269}" type="presParOf" srcId="{B59B25A0-0DC5-064B-BFFA-51EB58766B34}" destId="{37C72A55-5193-1841-B29C-871D8D99724A}" srcOrd="0" destOrd="0" presId="urn:microsoft.com/office/officeart/2008/layout/HorizontalMultiLevelHierarchy"/>
    <dgm:cxn modelId="{341C5E7C-3035-A14D-9382-32DD12AAA0CB}" type="presParOf" srcId="{B59B25A0-0DC5-064B-BFFA-51EB58766B34}" destId="{6875BC87-996A-CB47-8381-408C4BD86FDC}" srcOrd="1" destOrd="0" presId="urn:microsoft.com/office/officeart/2008/layout/HorizontalMultiLevelHierarchy"/>
    <dgm:cxn modelId="{15D33847-E999-8D44-AFC2-AAE9DC3FC840}" type="presParOf" srcId="{C1F2CD15-C281-4651-B170-CA6EDD584524}" destId="{68CD23A8-0531-F846-8EF5-1048DA4F87CF}" srcOrd="2" destOrd="0" presId="urn:microsoft.com/office/officeart/2008/layout/HorizontalMultiLevelHierarchy"/>
    <dgm:cxn modelId="{FDF3767B-215C-0E46-A023-920DA29C27A8}" type="presParOf" srcId="{68CD23A8-0531-F846-8EF5-1048DA4F87CF}" destId="{8408D5E9-6534-EB4B-8EE0-8EBBFF3B9CA2}" srcOrd="0" destOrd="0" presId="urn:microsoft.com/office/officeart/2008/layout/HorizontalMultiLevelHierarchy"/>
    <dgm:cxn modelId="{8BA800B8-F04F-B849-9A9A-02314C14F568}" type="presParOf" srcId="{C1F2CD15-C281-4651-B170-CA6EDD584524}" destId="{5A6C52B3-2DB7-DB4F-9CE8-18F142CF7F7F}" srcOrd="3" destOrd="0" presId="urn:microsoft.com/office/officeart/2008/layout/HorizontalMultiLevelHierarchy"/>
    <dgm:cxn modelId="{52C140B1-0913-B44B-9CFE-84B0BEED333A}" type="presParOf" srcId="{5A6C52B3-2DB7-DB4F-9CE8-18F142CF7F7F}" destId="{2B367D86-9295-6C45-882E-BA810A1FE138}" srcOrd="0" destOrd="0" presId="urn:microsoft.com/office/officeart/2008/layout/HorizontalMultiLevelHierarchy"/>
    <dgm:cxn modelId="{31B69B4A-4177-5840-99E9-6F2F6BB5E59E}" type="presParOf" srcId="{5A6C52B3-2DB7-DB4F-9CE8-18F142CF7F7F}" destId="{0AE121B6-346A-1341-8D8F-0E17E57A28C3}" srcOrd="1" destOrd="0" presId="urn:microsoft.com/office/officeart/2008/layout/HorizontalMultiLevelHierarchy"/>
    <dgm:cxn modelId="{6EB62457-31B3-D74E-B46D-96F689C9683C}" type="presParOf" srcId="{C1F2CD15-C281-4651-B170-CA6EDD584524}" destId="{CA8E3E86-2FBC-734E-B25D-1CD5A8AFBB10}" srcOrd="4" destOrd="0" presId="urn:microsoft.com/office/officeart/2008/layout/HorizontalMultiLevelHierarchy"/>
    <dgm:cxn modelId="{6E8F363D-4796-3045-9026-02427B099525}" type="presParOf" srcId="{CA8E3E86-2FBC-734E-B25D-1CD5A8AFBB10}" destId="{8E1BC3BF-754A-7841-8171-141B91638FE0}" srcOrd="0" destOrd="0" presId="urn:microsoft.com/office/officeart/2008/layout/HorizontalMultiLevelHierarchy"/>
    <dgm:cxn modelId="{70C9E48A-EBD8-F446-A015-8ADAB3B55092}" type="presParOf" srcId="{C1F2CD15-C281-4651-B170-CA6EDD584524}" destId="{9F17BB67-4D2C-9042-9A6B-B6833183D32E}" srcOrd="5" destOrd="0" presId="urn:microsoft.com/office/officeart/2008/layout/HorizontalMultiLevelHierarchy"/>
    <dgm:cxn modelId="{2C80EB3E-B702-DC44-9A79-2D4967A157FE}" type="presParOf" srcId="{9F17BB67-4D2C-9042-9A6B-B6833183D32E}" destId="{BE226DFB-03CE-7243-81AC-489CBB196E07}" srcOrd="0" destOrd="0" presId="urn:microsoft.com/office/officeart/2008/layout/HorizontalMultiLevelHierarchy"/>
    <dgm:cxn modelId="{C69F980A-52FE-3A4D-BF00-15CA9FDB7A91}" type="presParOf" srcId="{9F17BB67-4D2C-9042-9A6B-B6833183D32E}" destId="{ED45FA12-44E4-FA45-A01C-658DBB3239B2}" srcOrd="1" destOrd="0" presId="urn:microsoft.com/office/officeart/2008/layout/HorizontalMultiLevelHierarchy"/>
    <dgm:cxn modelId="{D4D131EA-C3B6-234C-AB63-F078BE664FDC}" type="presParOf" srcId="{C1F2CD15-C281-4651-B170-CA6EDD584524}" destId="{2EEE2062-2943-9243-9D14-3D7CA44BC479}" srcOrd="6" destOrd="0" presId="urn:microsoft.com/office/officeart/2008/layout/HorizontalMultiLevelHierarchy"/>
    <dgm:cxn modelId="{C18FF652-89D0-CE45-BBF0-011E519EC5F0}" type="presParOf" srcId="{2EEE2062-2943-9243-9D14-3D7CA44BC479}" destId="{FEDA2821-F001-AB45-9E66-3C0E9C46C378}" srcOrd="0" destOrd="0" presId="urn:microsoft.com/office/officeart/2008/layout/HorizontalMultiLevelHierarchy"/>
    <dgm:cxn modelId="{6331BCFD-52D0-0D41-A586-588DC1EB3DF4}" type="presParOf" srcId="{C1F2CD15-C281-4651-B170-CA6EDD584524}" destId="{D8478DAE-B65E-9B48-9C89-784EEEB24C6D}" srcOrd="7" destOrd="0" presId="urn:microsoft.com/office/officeart/2008/layout/HorizontalMultiLevelHierarchy"/>
    <dgm:cxn modelId="{0B9C3C50-A5EE-3847-9CCC-734470897B5D}" type="presParOf" srcId="{D8478DAE-B65E-9B48-9C89-784EEEB24C6D}" destId="{9FEDBAD8-190B-7542-8082-9BC37C9CFA23}" srcOrd="0" destOrd="0" presId="urn:microsoft.com/office/officeart/2008/layout/HorizontalMultiLevelHierarchy"/>
    <dgm:cxn modelId="{6BC0223E-A12E-9D40-8D45-539810FF2293}" type="presParOf" srcId="{D8478DAE-B65E-9B48-9C89-784EEEB24C6D}" destId="{5147FC47-17E5-E34F-8128-00316DB26D50}" srcOrd="1" destOrd="0" presId="urn:microsoft.com/office/officeart/2008/layout/HorizontalMultiLevelHierarchy"/>
    <dgm:cxn modelId="{DE8E480E-8463-1540-B9FF-2C64A2C86FD3}" type="presParOf" srcId="{C1F2CD15-C281-4651-B170-CA6EDD584524}" destId="{56B42718-6688-DB4C-AEE6-B754D3C4AFA8}" srcOrd="8" destOrd="0" presId="urn:microsoft.com/office/officeart/2008/layout/HorizontalMultiLevelHierarchy"/>
    <dgm:cxn modelId="{DB23E365-E5FD-AF4A-8B95-991ACC4E16A2}" type="presParOf" srcId="{56B42718-6688-DB4C-AEE6-B754D3C4AFA8}" destId="{24613F56-C815-8142-97FF-70D1435F8D93}" srcOrd="0" destOrd="0" presId="urn:microsoft.com/office/officeart/2008/layout/HorizontalMultiLevelHierarchy"/>
    <dgm:cxn modelId="{68E16081-72AE-1948-BC4C-522EB49BF119}" type="presParOf" srcId="{C1F2CD15-C281-4651-B170-CA6EDD584524}" destId="{F554AB81-7D70-8349-A843-792624FE1846}" srcOrd="9" destOrd="0" presId="urn:microsoft.com/office/officeart/2008/layout/HorizontalMultiLevelHierarchy"/>
    <dgm:cxn modelId="{53A2697C-F798-E843-BB8A-ED68FCECC9B7}" type="presParOf" srcId="{F554AB81-7D70-8349-A843-792624FE1846}" destId="{E3E0580F-F5D6-E840-BE28-14EA29370E8B}" srcOrd="0" destOrd="0" presId="urn:microsoft.com/office/officeart/2008/layout/HorizontalMultiLevelHierarchy"/>
    <dgm:cxn modelId="{52D316A2-1C62-7249-8115-F3C60B40FF55}" type="presParOf" srcId="{F554AB81-7D70-8349-A843-792624FE1846}" destId="{9C6708B0-91C3-7043-B6F7-DAB52BD0110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42718-6688-DB4C-AEE6-B754D3C4AFA8}">
      <dsp:nvSpPr>
        <dsp:cNvPr id="0" name=""/>
        <dsp:cNvSpPr/>
      </dsp:nvSpPr>
      <dsp:spPr>
        <a:xfrm>
          <a:off x="1074775" y="2105666"/>
          <a:ext cx="523875" cy="1551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937" y="0"/>
              </a:lnTo>
              <a:lnTo>
                <a:pt x="261937" y="1551295"/>
              </a:lnTo>
              <a:lnTo>
                <a:pt x="523875" y="1551295"/>
              </a:lnTo>
            </a:path>
          </a:pathLst>
        </a:custGeom>
        <a:noFill/>
        <a:ln w="38100" cap="flat" cmpd="sng" algn="ctr">
          <a:solidFill>
            <a:srgbClr val="46306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95779" y="2840380"/>
        <a:ext cx="81868" cy="81868"/>
      </dsp:txXfrm>
    </dsp:sp>
    <dsp:sp modelId="{2EEE2062-2943-9243-9D14-3D7CA44BC479}">
      <dsp:nvSpPr>
        <dsp:cNvPr id="0" name=""/>
        <dsp:cNvSpPr/>
      </dsp:nvSpPr>
      <dsp:spPr>
        <a:xfrm>
          <a:off x="1074775" y="2105666"/>
          <a:ext cx="523875" cy="775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937" y="0"/>
              </a:lnTo>
              <a:lnTo>
                <a:pt x="261937" y="775647"/>
              </a:lnTo>
              <a:lnTo>
                <a:pt x="523875" y="775647"/>
              </a:lnTo>
            </a:path>
          </a:pathLst>
        </a:custGeom>
        <a:noFill/>
        <a:ln w="38100" cap="flat" cmpd="sng" algn="ctr">
          <a:solidFill>
            <a:srgbClr val="77599C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13313" y="2470090"/>
        <a:ext cx="46799" cy="46799"/>
      </dsp:txXfrm>
    </dsp:sp>
    <dsp:sp modelId="{CA8E3E86-2FBC-734E-B25D-1CD5A8AFBB10}">
      <dsp:nvSpPr>
        <dsp:cNvPr id="0" name=""/>
        <dsp:cNvSpPr/>
      </dsp:nvSpPr>
      <dsp:spPr>
        <a:xfrm>
          <a:off x="1074775" y="2059946"/>
          <a:ext cx="5238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875" y="45720"/>
              </a:lnTo>
            </a:path>
          </a:pathLst>
        </a:custGeom>
        <a:noFill/>
        <a:ln w="38100" cap="flat" cmpd="sng" algn="ctr">
          <a:solidFill>
            <a:srgbClr val="46306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23616" y="2092569"/>
        <a:ext cx="26193" cy="26193"/>
      </dsp:txXfrm>
    </dsp:sp>
    <dsp:sp modelId="{68CD23A8-0531-F846-8EF5-1048DA4F87CF}">
      <dsp:nvSpPr>
        <dsp:cNvPr id="0" name=""/>
        <dsp:cNvSpPr/>
      </dsp:nvSpPr>
      <dsp:spPr>
        <a:xfrm>
          <a:off x="1074775" y="1330018"/>
          <a:ext cx="523875" cy="775647"/>
        </a:xfrm>
        <a:custGeom>
          <a:avLst/>
          <a:gdLst/>
          <a:ahLst/>
          <a:cxnLst/>
          <a:rect l="0" t="0" r="0" b="0"/>
          <a:pathLst>
            <a:path>
              <a:moveTo>
                <a:pt x="0" y="775647"/>
              </a:moveTo>
              <a:lnTo>
                <a:pt x="261937" y="775647"/>
              </a:lnTo>
              <a:lnTo>
                <a:pt x="261937" y="0"/>
              </a:lnTo>
              <a:lnTo>
                <a:pt x="523875" y="0"/>
              </a:lnTo>
            </a:path>
          </a:pathLst>
        </a:custGeom>
        <a:noFill/>
        <a:ln w="38100" cap="flat" cmpd="sng" algn="ctr">
          <a:solidFill>
            <a:srgbClr val="46306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313313" y="1694442"/>
        <a:ext cx="46799" cy="46799"/>
      </dsp:txXfrm>
    </dsp:sp>
    <dsp:sp modelId="{B4A3027F-7B49-F346-BEFA-520278BD32A6}">
      <dsp:nvSpPr>
        <dsp:cNvPr id="0" name=""/>
        <dsp:cNvSpPr/>
      </dsp:nvSpPr>
      <dsp:spPr>
        <a:xfrm>
          <a:off x="1074775" y="554371"/>
          <a:ext cx="523875" cy="1551295"/>
        </a:xfrm>
        <a:custGeom>
          <a:avLst/>
          <a:gdLst/>
          <a:ahLst/>
          <a:cxnLst/>
          <a:rect l="0" t="0" r="0" b="0"/>
          <a:pathLst>
            <a:path>
              <a:moveTo>
                <a:pt x="0" y="1551295"/>
              </a:moveTo>
              <a:lnTo>
                <a:pt x="261937" y="1551295"/>
              </a:lnTo>
              <a:lnTo>
                <a:pt x="261937" y="0"/>
              </a:lnTo>
              <a:lnTo>
                <a:pt x="523875" y="0"/>
              </a:lnTo>
            </a:path>
          </a:pathLst>
        </a:custGeom>
        <a:noFill/>
        <a:ln w="38100" cap="flat" cmpd="sng" algn="ctr">
          <a:solidFill>
            <a:srgbClr val="463062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295779" y="1289084"/>
        <a:ext cx="81868" cy="81868"/>
      </dsp:txXfrm>
    </dsp:sp>
    <dsp:sp modelId="{9E6CDD64-95A1-4E34-96EC-854BBC433E75}">
      <dsp:nvSpPr>
        <dsp:cNvPr id="0" name=""/>
        <dsp:cNvSpPr/>
      </dsp:nvSpPr>
      <dsp:spPr>
        <a:xfrm rot="16200000">
          <a:off x="-1073245" y="1706370"/>
          <a:ext cx="3497451" cy="798591"/>
        </a:xfrm>
        <a:prstGeom prst="rect">
          <a:avLst/>
        </a:prstGeom>
        <a:solidFill>
          <a:srgbClr val="17375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cap="all" baseline="0" dirty="0" smtClean="0">
              <a:solidFill>
                <a:schemeClr val="bg1"/>
              </a:solidFill>
            </a:rPr>
            <a:t>Online course</a:t>
          </a:r>
          <a:endParaRPr lang="en-US" sz="1800" kern="1200" cap="all" baseline="0" dirty="0">
            <a:solidFill>
              <a:schemeClr val="bg1"/>
            </a:solidFill>
          </a:endParaRPr>
        </a:p>
      </dsp:txBody>
      <dsp:txXfrm>
        <a:off x="-1073245" y="1706370"/>
        <a:ext cx="3497451" cy="798591"/>
      </dsp:txXfrm>
    </dsp:sp>
    <dsp:sp modelId="{37C72A55-5193-1841-B29C-871D8D99724A}">
      <dsp:nvSpPr>
        <dsp:cNvPr id="0" name=""/>
        <dsp:cNvSpPr/>
      </dsp:nvSpPr>
      <dsp:spPr>
        <a:xfrm>
          <a:off x="1598651" y="266371"/>
          <a:ext cx="8159995" cy="575999"/>
        </a:xfrm>
        <a:prstGeom prst="rect">
          <a:avLst/>
        </a:prstGeom>
        <a:solidFill>
          <a:srgbClr val="8064A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 </a:t>
          </a:r>
          <a:r>
            <a:rPr lang="en-US" sz="2400" kern="1200" dirty="0" smtClean="0">
              <a:solidFill>
                <a:schemeClr val="bg1"/>
              </a:solidFill>
              <a:latin typeface="+mn-lt"/>
            </a:rPr>
            <a:t>Country facilitator </a:t>
          </a:r>
          <a:endParaRPr lang="en-US" sz="1800" kern="1200" dirty="0">
            <a:solidFill>
              <a:schemeClr val="bg1"/>
            </a:solidFill>
            <a:latin typeface="+mn-lt"/>
          </a:endParaRPr>
        </a:p>
      </dsp:txBody>
      <dsp:txXfrm>
        <a:off x="1598651" y="266371"/>
        <a:ext cx="8159995" cy="575999"/>
      </dsp:txXfrm>
    </dsp:sp>
    <dsp:sp modelId="{2B367D86-9295-6C45-882E-BA810A1FE138}">
      <dsp:nvSpPr>
        <dsp:cNvPr id="0" name=""/>
        <dsp:cNvSpPr/>
      </dsp:nvSpPr>
      <dsp:spPr>
        <a:xfrm>
          <a:off x="1598651" y="1042018"/>
          <a:ext cx="8639996" cy="575999"/>
        </a:xfrm>
        <a:prstGeom prst="rect">
          <a:avLst/>
        </a:prstGeom>
        <a:solidFill>
          <a:srgbClr val="685DA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+mn-lt"/>
            </a:rPr>
            <a:t> </a:t>
          </a:r>
          <a:r>
            <a:rPr lang="en-US" sz="2400" kern="1200" dirty="0" smtClean="0">
              <a:solidFill>
                <a:schemeClr val="bg1"/>
              </a:solidFill>
              <a:latin typeface="+mn-lt"/>
            </a:rPr>
            <a:t>&gt;60 steps of content: audiovisual, interactive, self paced    </a:t>
          </a:r>
          <a:endParaRPr lang="en-US" sz="1800" kern="1200" dirty="0">
            <a:solidFill>
              <a:schemeClr val="bg1"/>
            </a:solidFill>
            <a:latin typeface="+mn-lt"/>
          </a:endParaRPr>
        </a:p>
      </dsp:txBody>
      <dsp:txXfrm>
        <a:off x="1598651" y="1042018"/>
        <a:ext cx="8639996" cy="575999"/>
      </dsp:txXfrm>
    </dsp:sp>
    <dsp:sp modelId="{BE226DFB-03CE-7243-81AC-489CBB196E07}">
      <dsp:nvSpPr>
        <dsp:cNvPr id="0" name=""/>
        <dsp:cNvSpPr/>
      </dsp:nvSpPr>
      <dsp:spPr>
        <a:xfrm>
          <a:off x="1598651" y="1817666"/>
          <a:ext cx="9119997" cy="575999"/>
        </a:xfrm>
        <a:prstGeom prst="rect">
          <a:avLst/>
        </a:prstGeom>
        <a:solidFill>
          <a:srgbClr val="5767B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+mn-lt"/>
            </a:rPr>
            <a:t> Downloadable features &amp; use / reuse / adapt  CC license  </a:t>
          </a:r>
          <a:endParaRPr lang="en-US" sz="2400" kern="1200" dirty="0">
            <a:solidFill>
              <a:schemeClr val="bg1"/>
            </a:solidFill>
            <a:latin typeface="+mn-lt"/>
          </a:endParaRPr>
        </a:p>
      </dsp:txBody>
      <dsp:txXfrm>
        <a:off x="1598651" y="1817666"/>
        <a:ext cx="9119997" cy="575999"/>
      </dsp:txXfrm>
    </dsp:sp>
    <dsp:sp modelId="{9FEDBAD8-190B-7542-8082-9BC37C9CFA23}">
      <dsp:nvSpPr>
        <dsp:cNvPr id="0" name=""/>
        <dsp:cNvSpPr/>
      </dsp:nvSpPr>
      <dsp:spPr>
        <a:xfrm>
          <a:off x="1598651" y="2593314"/>
          <a:ext cx="9119997" cy="575999"/>
        </a:xfrm>
        <a:prstGeom prst="rect">
          <a:avLst/>
        </a:prstGeom>
        <a:solidFill>
          <a:srgbClr val="5185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  <a:latin typeface="+mn-lt"/>
              <a:ea typeface="Arial Narrow" charset="0"/>
              <a:cs typeface="Arial Narrow" charset="0"/>
            </a:rPr>
            <a:t> </a:t>
          </a:r>
          <a:r>
            <a:rPr lang="en-US" sz="2400" kern="1200" dirty="0" smtClean="0">
              <a:solidFill>
                <a:schemeClr val="bg1"/>
              </a:solidFill>
              <a:latin typeface="+mn-lt"/>
              <a:ea typeface="Arial Narrow" charset="0"/>
              <a:cs typeface="Arial Narrow" charset="0"/>
            </a:rPr>
            <a:t>Follow up using Analytics, Pre and post course survey</a:t>
          </a:r>
          <a:endParaRPr lang="en-US" sz="2400" kern="1200" dirty="0">
            <a:solidFill>
              <a:schemeClr val="bg1"/>
            </a:solidFill>
            <a:latin typeface="+mn-lt"/>
            <a:ea typeface="Arial Narrow" charset="0"/>
            <a:cs typeface="Arial Narrow" charset="0"/>
          </a:endParaRPr>
        </a:p>
      </dsp:txBody>
      <dsp:txXfrm>
        <a:off x="1598651" y="2593314"/>
        <a:ext cx="9119997" cy="575999"/>
      </dsp:txXfrm>
    </dsp:sp>
    <dsp:sp modelId="{E3E0580F-F5D6-E840-BE28-14EA29370E8B}">
      <dsp:nvSpPr>
        <dsp:cNvPr id="0" name=""/>
        <dsp:cNvSpPr/>
      </dsp:nvSpPr>
      <dsp:spPr>
        <a:xfrm>
          <a:off x="1598651" y="3368961"/>
          <a:ext cx="9119997" cy="575999"/>
        </a:xfrm>
        <a:prstGeom prst="rect">
          <a:avLst/>
        </a:prstGeom>
        <a:solidFill>
          <a:srgbClr val="4BACC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+mn-lt"/>
            </a:rPr>
            <a:t> Impact follow up after 6 months – qualitative study </a:t>
          </a:r>
          <a:endParaRPr lang="en-US" sz="2400" kern="1200" dirty="0">
            <a:solidFill>
              <a:schemeClr val="bg1"/>
            </a:solidFill>
            <a:latin typeface="+mn-lt"/>
          </a:endParaRPr>
        </a:p>
      </dsp:txBody>
      <dsp:txXfrm>
        <a:off x="1598651" y="3368961"/>
        <a:ext cx="9119997" cy="57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362E3-780A-514C-B6A6-AAB4196CCE4F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F5820-552F-894A-ABD3-AAB5E1E1C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7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3DB43-84B6-41AA-80C8-1A0391B3A34D}" type="datetimeFigureOut">
              <a:rPr lang="en-GB" smtClean="0"/>
              <a:t>21/02/2017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7C0E7-4E11-41C5-A6E5-44C41A4178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38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x-none">
              <a:ea typeface="ＭＳ Ｐゴシック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608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8806217-44D2-A24B-95B4-4247D98DF7F0}" type="slidenum">
              <a:rPr lang="en-US" altLang="x-none" sz="1300">
                <a:latin typeface="Calibri" charset="0"/>
              </a:rPr>
              <a:pPr/>
              <a:t>5</a:t>
            </a:fld>
            <a:endParaRPr lang="en-US" altLang="x-none" sz="13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0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48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E9537-F55B-1D4B-969D-70359A83517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1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GB" dirty="0"/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08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E719B-CAD1-4CDF-AC07-FD62E51C143C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05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Explain!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EB23-71B5-481B-BFF1-6A79E4E2A9D3}" type="slidenum">
              <a:rPr lang="en-ZA" smtClean="0"/>
              <a:pPr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77718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Explain!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EB23-71B5-481B-BFF1-6A79E4E2A9D3}" type="slidenum">
              <a:rPr lang="en-ZA" smtClean="0"/>
              <a:pPr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5472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8"/>
            <a:ext cx="11125200" cy="1470025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11125200" cy="158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8"/>
            <a:ext cx="11125200" cy="1470025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11125200" cy="158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47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1125200" cy="388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000000"/>
                </a:solidFill>
                <a:latin typeface="+mj-lt"/>
              </a:defRPr>
            </a:lvl1pPr>
            <a:lvl2pPr>
              <a:defRPr sz="18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8303"/>
            <a:ext cx="11125200" cy="1302101"/>
          </a:xfrm>
        </p:spPr>
        <p:txBody>
          <a:bodyPr anchor="t"/>
          <a:lstStyle>
            <a:lvl1pPr algn="l">
              <a:defRPr sz="47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78116"/>
            <a:ext cx="11125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32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3848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9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5539317" cy="5746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5539317" cy="33242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00201"/>
            <a:ext cx="5389033" cy="5746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8"/>
            <a:ext cx="5389033" cy="33242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94133" cy="1143000"/>
          </a:xfrm>
        </p:spPr>
        <p:txBody>
          <a:bodyPr anchor="ctr" anchorCtr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94133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2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08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598621"/>
            <a:ext cx="4163484" cy="750878"/>
          </a:xfrm>
        </p:spPr>
        <p:txBody>
          <a:bodyPr anchor="b"/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686" y="1600201"/>
            <a:ext cx="6961716" cy="388621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351082"/>
            <a:ext cx="4163484" cy="3135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7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149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00200"/>
            <a:ext cx="7315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47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1125200" cy="388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000000"/>
                </a:solidFill>
                <a:latin typeface="+mj-lt"/>
              </a:defRPr>
            </a:lvl1pPr>
            <a:lvl2pPr>
              <a:defRPr sz="18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2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8303"/>
            <a:ext cx="11125200" cy="1302101"/>
          </a:xfrm>
        </p:spPr>
        <p:txBody>
          <a:bodyPr anchor="t"/>
          <a:lstStyle>
            <a:lvl1pPr algn="l">
              <a:defRPr sz="4700" b="1" cap="all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78116"/>
            <a:ext cx="11125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2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3848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8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5539317" cy="5746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5539317" cy="33242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600201"/>
            <a:ext cx="5389033" cy="57467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8"/>
            <a:ext cx="5389033" cy="33242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94133" cy="1143000"/>
          </a:xfrm>
        </p:spPr>
        <p:txBody>
          <a:bodyPr anchor="ctr" anchorCtr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094133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8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4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598621"/>
            <a:ext cx="4163484" cy="750878"/>
          </a:xfrm>
        </p:spPr>
        <p:txBody>
          <a:bodyPr anchor="b"/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686" y="1600201"/>
            <a:ext cx="6961716" cy="388621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351082"/>
            <a:ext cx="4163484" cy="3135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7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149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00200"/>
            <a:ext cx="73152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2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slide backgrounds_v6-5.jp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14201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94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176657" y="5247668"/>
            <a:ext cx="3015343" cy="1610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410" y="5394861"/>
            <a:ext cx="2505780" cy="13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3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700" kern="1200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werpoint slide backgrounds_v6-5.jp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14201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94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Click to add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176657" y="5247668"/>
            <a:ext cx="3015343" cy="1610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57" y="5394861"/>
            <a:ext cx="2505780" cy="13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3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700" kern="1200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ceh.lshtm.ac.uk/oer/webinars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omas-jefferson-president-america-153568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iceh.lshtm.ac.uk/oer/" TargetMode="External"/><Relationship Id="rId3" Type="http://schemas.openxmlformats.org/officeDocument/2006/relationships/image" Target="../media/image25.jpeg"/><Relationship Id="rId7" Type="http://schemas.openxmlformats.org/officeDocument/2006/relationships/hyperlink" Target="http://bit.ly/2lEvtuH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ceh.lshtm.ac.uk/" TargetMode="External"/><Relationship Id="rId2" Type="http://schemas.openxmlformats.org/officeDocument/2006/relationships/hyperlink" Target="https://creativecommons.org/licenses/by-nc-sa/4.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7" Type="http://schemas.openxmlformats.org/officeDocument/2006/relationships/hyperlink" Target="https://creativecommons.org/licenses/by/2.0/" TargetMode="External"/><Relationship Id="rId2" Type="http://schemas.openxmlformats.org/officeDocument/2006/relationships/hyperlink" Target="https://en.wikibooks.org/wiki/Open_Education_Handboo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lic.kr/p/qhFCBN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jo.bmj.com/content/96/10/1357.2.ful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mapper.org/index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jo.bmj.com/content/96/6/783.inf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771"/>
            <a:ext cx="11421374" cy="4942936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dirty="0">
                <a:latin typeface="+mj-lt"/>
              </a:rPr>
              <a:t>ICEH Open Education webinar </a:t>
            </a:r>
            <a:r>
              <a:rPr lang="en-GB" sz="2200" dirty="0" smtClean="0">
                <a:latin typeface="+mj-lt"/>
              </a:rPr>
              <a:t>series</a:t>
            </a:r>
            <a:r>
              <a:rPr lang="en-GB" sz="4400" dirty="0" smtClean="0"/>
              <a:t> </a:t>
            </a:r>
            <a:br>
              <a:rPr lang="en-GB" sz="4400" dirty="0" smtClean="0"/>
            </a:br>
            <a:r>
              <a:rPr lang="en-GB" sz="4200" dirty="0" smtClean="0"/>
              <a:t>Open </a:t>
            </a:r>
            <a:r>
              <a:rPr lang="en-GB" sz="4200" dirty="0"/>
              <a:t>Education - </a:t>
            </a:r>
            <a:r>
              <a:rPr lang="en-GB" sz="4200" dirty="0" smtClean="0"/>
              <a:t>does </a:t>
            </a:r>
            <a:r>
              <a:rPr lang="en-GB" sz="4200" dirty="0"/>
              <a:t>it </a:t>
            </a:r>
            <a:r>
              <a:rPr lang="en-GB" sz="4200" dirty="0" smtClean="0"/>
              <a:t>work for educators and learners?</a:t>
            </a:r>
            <a:r>
              <a:rPr lang="en-GB" sz="2200" dirty="0">
                <a:latin typeface="+mj-lt"/>
              </a:rPr>
              <a:t/>
            </a:r>
            <a:br>
              <a:rPr lang="en-GB" sz="2200" dirty="0">
                <a:latin typeface="+mj-lt"/>
              </a:rPr>
            </a:br>
            <a:r>
              <a:rPr lang="en-GB" sz="2200" dirty="0" smtClean="0">
                <a:latin typeface="+mj-lt"/>
              </a:rPr>
              <a:t/>
            </a:r>
            <a:br>
              <a:rPr lang="en-GB" sz="2200" dirty="0" smtClean="0">
                <a:latin typeface="+mj-lt"/>
              </a:rPr>
            </a:br>
            <a:r>
              <a:rPr lang="en-GB" sz="2200" dirty="0" smtClean="0">
                <a:latin typeface="+mj-lt"/>
              </a:rPr>
              <a:t>Feb 22nd 2017 1-1.45pm </a:t>
            </a:r>
            <a:r>
              <a:rPr lang="en-GB" sz="2200" dirty="0" smtClean="0">
                <a:latin typeface="+mj-lt"/>
              </a:rPr>
              <a:t>UCT</a:t>
            </a:r>
            <a:endParaRPr lang="en-GB" sz="22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37" y="2097542"/>
            <a:ext cx="5702061" cy="3208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652247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 Black"/>
                <a:cs typeface="Arial Black"/>
              </a:rPr>
              <a:t>Improving health worldwide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172484"/>
            <a:ext cx="6045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err="1">
                <a:solidFill>
                  <a:srgbClr val="000000"/>
                </a:solidFill>
                <a:latin typeface="Arial Black"/>
                <a:cs typeface="Arial Black"/>
              </a:rPr>
              <a:t>www.lshtm.ac.uk</a:t>
            </a:r>
            <a:endParaRPr lang="en-GB" sz="15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45" y="5652247"/>
            <a:ext cx="2149568" cy="100012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76532" y="3248583"/>
            <a:ext cx="4513053" cy="1250125"/>
          </a:xfrm>
          <a:prstGeom prst="roundRect">
            <a:avLst/>
          </a:prstGeom>
          <a:solidFill>
            <a:srgbClr val="B9D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ICEH Open Education webinar series: </a:t>
            </a:r>
            <a:r>
              <a:rPr lang="en-GB" dirty="0">
                <a:solidFill>
                  <a:schemeClr val="tx1"/>
                </a:solidFill>
                <a:hlinkClick r:id="rId4"/>
              </a:rPr>
              <a:t>http://iceh.lshtm.ac.uk/oer/webinars/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743200"/>
            <a:ext cx="3352800" cy="306222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044099" y="5161710"/>
            <a:ext cx="3147901" cy="16962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6650" y="25353"/>
            <a:ext cx="8229600" cy="870351"/>
          </a:xfrm>
        </p:spPr>
        <p:txBody>
          <a:bodyPr>
            <a:normAutofit/>
          </a:bodyPr>
          <a:lstStyle/>
          <a:p>
            <a:r>
              <a:rPr lang="en-GB" dirty="0" smtClean="0"/>
              <a:t>Designing our approach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7991">
            <a:off x="3736615" y="1808719"/>
            <a:ext cx="748445" cy="8313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81200" y="768894"/>
            <a:ext cx="2915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 smtClean="0"/>
              <a:t>Ilustrations</a:t>
            </a:r>
            <a:r>
              <a:rPr lang="en-GB" sz="1200" dirty="0" smtClean="0"/>
              <a:t> </a:t>
            </a:r>
            <a:r>
              <a:rPr lang="en-GB" sz="1200" dirty="0"/>
              <a:t>© </a:t>
            </a:r>
            <a:r>
              <a:rPr lang="en-GB" sz="1200" dirty="0" smtClean="0"/>
              <a:t>Nadia </a:t>
            </a:r>
            <a:r>
              <a:rPr lang="en-GB" sz="1200" dirty="0"/>
              <a:t>Mireles </a:t>
            </a:r>
            <a:br>
              <a:rPr lang="en-GB" sz="1200" dirty="0"/>
            </a:br>
            <a:r>
              <a:rPr lang="en-GB" sz="1200" dirty="0"/>
              <a:t>CC BY 3.0 sharingoer.com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17889" y="949579"/>
            <a:ext cx="9254093" cy="5557635"/>
            <a:chOff x="1695047" y="914401"/>
            <a:chExt cx="9254093" cy="5557635"/>
          </a:xfrm>
        </p:grpSpPr>
        <p:grpSp>
          <p:nvGrpSpPr>
            <p:cNvPr id="10" name="Group 9"/>
            <p:cNvGrpSpPr/>
            <p:nvPr/>
          </p:nvGrpSpPr>
          <p:grpSpPr>
            <a:xfrm>
              <a:off x="7800010" y="4334738"/>
              <a:ext cx="2643658" cy="2018838"/>
              <a:chOff x="5787195" y="3693677"/>
              <a:chExt cx="3053798" cy="249880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2311" y="3693677"/>
                <a:ext cx="2458682" cy="249880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7195" y="3796921"/>
                <a:ext cx="1292150" cy="18406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17709">
              <a:off x="6722979" y="2835785"/>
              <a:ext cx="905652" cy="86183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13076">
              <a:off x="6472580" y="4708871"/>
              <a:ext cx="1111165" cy="855769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11471" y="914401"/>
              <a:ext cx="4053548" cy="1881353"/>
              <a:chOff x="2829497" y="495570"/>
              <a:chExt cx="5146472" cy="2522816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450" y="949924"/>
                <a:ext cx="2499519" cy="1837196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9497" y="704739"/>
                <a:ext cx="2734548" cy="231364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0" name="Picture 29" descr="lshtm_logo-120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46177" y="495570"/>
                <a:ext cx="1103203" cy="525334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7340190" y="3537265"/>
              <a:ext cx="331603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/>
                <a:t>Open online course made up of OERs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747528" y="1203966"/>
              <a:ext cx="2201612" cy="120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/>
                <a:t>Face to face course – 60 </a:t>
              </a:r>
              <a:r>
                <a:rPr lang="en-GB" sz="2400" dirty="0" err="1"/>
                <a:t>hrs</a:t>
              </a:r>
              <a:r>
                <a:rPr lang="en-GB" sz="2400" dirty="0"/>
                <a:t> of content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62399" y="6010371"/>
              <a:ext cx="470560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dirty="0"/>
                <a:t>CC - shared, adapted, re-used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729561" y="2264086"/>
              <a:ext cx="3806414" cy="2994486"/>
              <a:chOff x="853486" y="2901544"/>
              <a:chExt cx="3022348" cy="2515040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978957" y="3695200"/>
                <a:ext cx="2896877" cy="1721384"/>
                <a:chOff x="894839" y="3503538"/>
                <a:chExt cx="3404157" cy="2022823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32073" y="5019076"/>
                  <a:ext cx="356114" cy="507285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04164" y="3503538"/>
                  <a:ext cx="394832" cy="50361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4839" y="4748476"/>
                  <a:ext cx="293899" cy="40819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486" y="2901544"/>
                <a:ext cx="384184" cy="46511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695047" y="5668133"/>
              <a:ext cx="45799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 smtClean="0"/>
                <a:t>Nurses, cataract </a:t>
              </a:r>
              <a:r>
                <a:rPr lang="en-GB" sz="2000" b="1" dirty="0"/>
                <a:t>surgeons, optometrists </a:t>
              </a:r>
            </a:p>
            <a:p>
              <a:r>
                <a:rPr lang="en-GB" sz="2000" b="1" dirty="0"/>
                <a:t>Across all settings  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084958" y="3499347"/>
            <a:ext cx="16533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/>
              <a:t>Facilitators: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Kenya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Ghana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Botswana</a:t>
            </a:r>
          </a:p>
        </p:txBody>
      </p:sp>
      <p:pic>
        <p:nvPicPr>
          <p:cNvPr id="46" name="Content Placeholder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" y="3566306"/>
            <a:ext cx="1841832" cy="67289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6561">
            <a:off x="624899" y="1694590"/>
            <a:ext cx="1413430" cy="8313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9717" y="1631568"/>
            <a:ext cx="2344809" cy="3673248"/>
            <a:chOff x="-19717" y="1631568"/>
            <a:chExt cx="2344809" cy="367324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00" y="2647949"/>
              <a:ext cx="1545570" cy="70801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63" y="4546985"/>
              <a:ext cx="1443036" cy="75783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 rot="20277527">
              <a:off x="-19717" y="1631568"/>
              <a:ext cx="2344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Funding</a:t>
              </a:r>
              <a:r>
                <a:rPr lang="en-US" smtClean="0"/>
                <a:t>&amp; partnership  </a:t>
              </a:r>
              <a:endParaRPr lang="en-US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14" y="2439472"/>
            <a:ext cx="382563" cy="515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0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2505" y="274639"/>
            <a:ext cx="11999495" cy="117905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tx1"/>
                </a:solidFill>
                <a:latin typeface="Arial Black" panose="020B0A04020102020204" pitchFamily="34" charset="0"/>
              </a:rPr>
              <a:t>Our approach</a:t>
            </a:r>
            <a:endParaRPr lang="en-US" sz="4200" dirty="0">
              <a:solidFill>
                <a:schemeClr val="tx1"/>
              </a:solidFill>
              <a:latin typeface="Arial Black" panose="020B0A040201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90058" y="1363160"/>
            <a:ext cx="4005943" cy="1085545"/>
          </a:xfrm>
          <a:noFill/>
        </p:spPr>
        <p:txBody>
          <a:bodyPr anchor="ctr">
            <a:noAutofit/>
          </a:bodyPr>
          <a:lstStyle/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3200" dirty="0">
                <a:solidFill>
                  <a:srgbClr val="404040"/>
                </a:solidFill>
                <a:ea typeface="Arial Narrow" charset="0"/>
                <a:cs typeface="Arial Narrow" charset="0"/>
              </a:rPr>
              <a:t>Created an </a:t>
            </a:r>
            <a:r>
              <a:rPr lang="en-US" sz="3200" dirty="0" smtClean="0">
                <a:solidFill>
                  <a:srgbClr val="404040"/>
                </a:solidFill>
                <a:ea typeface="Arial Narrow" charset="0"/>
                <a:cs typeface="Arial Narrow" charset="0"/>
              </a:rPr>
              <a:t>6 </a:t>
            </a:r>
            <a:r>
              <a:rPr lang="en-US" sz="3200" dirty="0">
                <a:solidFill>
                  <a:srgbClr val="404040"/>
                </a:solidFill>
                <a:ea typeface="Arial Narrow" charset="0"/>
                <a:cs typeface="Arial Narrow" charset="0"/>
              </a:rPr>
              <a:t>week </a:t>
            </a:r>
            <a:r>
              <a:rPr lang="en-US" sz="3200" b="1" dirty="0">
                <a:solidFill>
                  <a:srgbClr val="404040"/>
                </a:solidFill>
                <a:ea typeface="Arial Narrow" charset="0"/>
                <a:cs typeface="Arial Narrow" charset="0"/>
              </a:rPr>
              <a:t>open</a:t>
            </a:r>
            <a:r>
              <a:rPr lang="en-US" sz="3200" dirty="0">
                <a:solidFill>
                  <a:srgbClr val="404040"/>
                </a:solidFill>
                <a:ea typeface="Arial Narrow" charset="0"/>
                <a:cs typeface="Arial Narrow" charset="0"/>
              </a:rPr>
              <a:t> </a:t>
            </a:r>
            <a:r>
              <a:rPr lang="en-US" sz="3200" b="1" dirty="0">
                <a:solidFill>
                  <a:srgbClr val="404040"/>
                </a:solidFill>
                <a:ea typeface="Arial Narrow" charset="0"/>
                <a:cs typeface="Arial Narrow" charset="0"/>
              </a:rPr>
              <a:t>online</a:t>
            </a:r>
            <a:r>
              <a:rPr lang="en-US" sz="3200" dirty="0">
                <a:solidFill>
                  <a:srgbClr val="404040"/>
                </a:solidFill>
                <a:ea typeface="Arial Narrow" charset="0"/>
                <a:cs typeface="Arial Narrow" charset="0"/>
              </a:rPr>
              <a:t> course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8760" y="1403289"/>
            <a:ext cx="1553793" cy="715016"/>
          </a:xfrm>
          <a:prstGeom prst="roundRect">
            <a:avLst/>
          </a:prstGeom>
          <a:gradFill flip="none" rotWithShape="1">
            <a:gsLst>
              <a:gs pos="0">
                <a:srgbClr val="8064A2">
                  <a:shade val="30000"/>
                  <a:satMod val="115000"/>
                </a:srgbClr>
              </a:gs>
              <a:gs pos="50000">
                <a:srgbClr val="8064A2">
                  <a:shade val="67500"/>
                  <a:satMod val="115000"/>
                </a:srgbClr>
              </a:gs>
              <a:gs pos="100000">
                <a:srgbClr val="8064A2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HOW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98760" y="2448705"/>
            <a:ext cx="5633073" cy="2472791"/>
            <a:chOff x="299069" y="1720504"/>
            <a:chExt cx="4224805" cy="1854593"/>
          </a:xfrm>
        </p:grpSpPr>
        <p:sp>
          <p:nvSpPr>
            <p:cNvPr id="10" name="Rounded Rectangle 9"/>
            <p:cNvSpPr/>
            <p:nvPr/>
          </p:nvSpPr>
          <p:spPr>
            <a:xfrm>
              <a:off x="299069" y="1948816"/>
              <a:ext cx="1165345" cy="536262"/>
            </a:xfrm>
            <a:prstGeom prst="roundRect">
              <a:avLst/>
            </a:prstGeom>
            <a:solidFill>
              <a:srgbClr val="685DAB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WHAT</a:t>
              </a: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1567543" y="1720504"/>
              <a:ext cx="2956331" cy="1854593"/>
            </a:xfrm>
            <a:prstGeom prst="rect">
              <a:avLst/>
            </a:prstGeom>
            <a:noFill/>
          </p:spPr>
          <p:txBody>
            <a:bodyPr vert="horz" lIns="121920" tIns="60960" rIns="121920" bIns="6096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rgbClr val="09101F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rgbClr val="09101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rgbClr val="09101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rgbClr val="09101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rgbClr val="09101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-US" dirty="0">
                  <a:solidFill>
                    <a:srgbClr val="404040"/>
                  </a:solidFill>
                  <a:ea typeface="Arial Narrow" charset="0"/>
                  <a:cs typeface="Arial Narrow" charset="0"/>
                </a:rPr>
                <a:t>Content: Planning and managing cataract and refractive error services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27292" t="18703" r="28344" b="4630"/>
          <a:stretch/>
        </p:blipFill>
        <p:spPr>
          <a:xfrm>
            <a:off x="6233505" y="864496"/>
            <a:ext cx="5486337" cy="53331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11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090058" y="1363159"/>
            <a:ext cx="4005943" cy="2065841"/>
          </a:xfrm>
          <a:noFill/>
        </p:spPr>
        <p:txBody>
          <a:bodyPr anchor="ctr">
            <a:noAutofit/>
          </a:bodyPr>
          <a:lstStyle/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3200" dirty="0">
                <a:ea typeface="Arial Narrow" charset="0"/>
                <a:cs typeface="Arial Narrow" charset="0"/>
              </a:rPr>
              <a:t>Relevant for </a:t>
            </a:r>
            <a:r>
              <a:rPr lang="en-US" sz="3200" b="1" dirty="0">
                <a:ea typeface="Arial Narrow" charset="0"/>
                <a:cs typeface="Arial Narrow" charset="0"/>
              </a:rPr>
              <a:t>all cadres</a:t>
            </a:r>
            <a:r>
              <a:rPr lang="en-US" sz="3200" dirty="0">
                <a:ea typeface="Arial Narrow" charset="0"/>
                <a:cs typeface="Arial Narrow" charset="0"/>
              </a:rPr>
              <a:t>: teams and individuals (nurses, optometrists, clinical officers)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8760" y="1403289"/>
            <a:ext cx="1553793" cy="715016"/>
          </a:xfrm>
          <a:prstGeom prst="roundRect">
            <a:avLst/>
          </a:prstGeom>
          <a:solidFill>
            <a:srgbClr val="5767B4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WHOM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98760" y="3728951"/>
            <a:ext cx="5633073" cy="1238835"/>
            <a:chOff x="299069" y="1720504"/>
            <a:chExt cx="4224805" cy="929126"/>
          </a:xfrm>
        </p:grpSpPr>
        <p:sp>
          <p:nvSpPr>
            <p:cNvPr id="10" name="Rounded Rectangle 9"/>
            <p:cNvSpPr/>
            <p:nvPr/>
          </p:nvSpPr>
          <p:spPr>
            <a:xfrm>
              <a:off x="299069" y="1809028"/>
              <a:ext cx="1165345" cy="536262"/>
            </a:xfrm>
            <a:prstGeom prst="roundRect">
              <a:avLst/>
            </a:prstGeom>
            <a:solidFill>
              <a:srgbClr val="5185BD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WHERE</a:t>
              </a: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1567543" y="1720504"/>
              <a:ext cx="2956331" cy="929126"/>
            </a:xfrm>
            <a:prstGeom prst="rect">
              <a:avLst/>
            </a:prstGeom>
            <a:noFill/>
          </p:spPr>
          <p:txBody>
            <a:bodyPr vert="horz" lIns="121920" tIns="60960" rIns="121920" bIns="6096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rgbClr val="09101F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rgbClr val="09101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rgbClr val="09101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rgbClr val="09101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rgbClr val="09101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-US" dirty="0">
                  <a:ea typeface="Arial Narrow" charset="0"/>
                  <a:cs typeface="Arial Narrow" charset="0"/>
                </a:rPr>
                <a:t>Pilot tested in Kenya, Ghana and Botswana 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81" b="3327"/>
          <a:stretch/>
        </p:blipFill>
        <p:spPr>
          <a:xfrm>
            <a:off x="6233505" y="864165"/>
            <a:ext cx="5477232" cy="53461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92505" y="274639"/>
            <a:ext cx="11999495" cy="117905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tx1"/>
                </a:solidFill>
                <a:latin typeface="Arial Black" panose="020B0A04020102020204" pitchFamily="34" charset="0"/>
              </a:rPr>
              <a:t>Our approach</a:t>
            </a:r>
            <a:endParaRPr lang="en-US" sz="4200" dirty="0">
              <a:solidFill>
                <a:schemeClr val="tx1"/>
              </a:solidFill>
              <a:latin typeface="Arial Black" panose="020B0A040201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44584" y="1102334"/>
          <a:ext cx="10994833" cy="4211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92505" y="274639"/>
            <a:ext cx="11999495" cy="117905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Methods</a:t>
            </a:r>
            <a:endParaRPr lang="en-US" sz="4200" dirty="0">
              <a:solidFill>
                <a:schemeClr val="tx1"/>
              </a:solidFill>
              <a:latin typeface="Arial Black" panose="020B0A040201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2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1" y="311577"/>
            <a:ext cx="10150080" cy="1179052"/>
          </a:xfrm>
        </p:spPr>
        <p:txBody>
          <a:bodyPr>
            <a:normAutofit/>
          </a:bodyPr>
          <a:lstStyle/>
          <a:p>
            <a:r>
              <a:rPr lang="en-US" sz="4200" dirty="0"/>
              <a:t>Our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469990"/>
            <a:ext cx="10090151" cy="4944977"/>
          </a:xfr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88 participants enrolled in the 3 countries (Kenya, Botswana and Ghana)  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83% first online course 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64% completers 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32% partial completers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3200" dirty="0">
                <a:solidFill>
                  <a:schemeClr val="tx1"/>
                </a:solidFill>
              </a:rPr>
              <a:t>4% non starters  </a:t>
            </a:r>
          </a:p>
        </p:txBody>
      </p:sp>
      <p:sp>
        <p:nvSpPr>
          <p:cNvPr id="12" name="Rectangle 11"/>
          <p:cNvSpPr/>
          <p:nvPr/>
        </p:nvSpPr>
        <p:spPr>
          <a:xfrm rot="21390528">
            <a:off x="6498918" y="2232936"/>
            <a:ext cx="4027708" cy="429872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40000" tIns="240000" rIns="240000" bIns="240000" anchor="ctr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GB" sz="3200" b="1" dirty="0"/>
              <a:t>Post course survey</a:t>
            </a:r>
          </a:p>
          <a:p>
            <a:pPr algn="ctr">
              <a:spcAft>
                <a:spcPts val="800"/>
              </a:spcAft>
            </a:pPr>
            <a:r>
              <a:rPr lang="en-GB" sz="2667" dirty="0"/>
              <a:t>All except one respondent felt that participating in the course was a </a:t>
            </a:r>
            <a:r>
              <a:rPr lang="en-GB" sz="2667" b="1" dirty="0"/>
              <a:t>good learning experience</a:t>
            </a:r>
            <a:r>
              <a:rPr lang="en-GB" sz="2667" dirty="0"/>
              <a:t> (83% strongly agreed)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4001" y="1564664"/>
            <a:ext cx="340680" cy="3546866"/>
            <a:chOff x="288000" y="1173498"/>
            <a:chExt cx="255510" cy="2660150"/>
          </a:xfrm>
        </p:grpSpPr>
        <p:sp>
          <p:nvSpPr>
            <p:cNvPr id="5" name="Oval 4"/>
            <p:cNvSpPr/>
            <p:nvPr/>
          </p:nvSpPr>
          <p:spPr>
            <a:xfrm>
              <a:off x="288000" y="1173498"/>
              <a:ext cx="241585" cy="241585"/>
            </a:xfrm>
            <a:prstGeom prst="ellipse">
              <a:avLst/>
            </a:prstGeom>
            <a:solidFill>
              <a:srgbClr val="8064A2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301925" y="3122259"/>
              <a:ext cx="241585" cy="241585"/>
            </a:xfrm>
            <a:prstGeom prst="ellipse">
              <a:avLst/>
            </a:prstGeom>
            <a:solidFill>
              <a:srgbClr val="5185BD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96743" y="2564607"/>
              <a:ext cx="241585" cy="241585"/>
            </a:xfrm>
            <a:prstGeom prst="ellipse">
              <a:avLst/>
            </a:prstGeom>
            <a:solidFill>
              <a:srgbClr val="5767B4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8000" y="2044196"/>
              <a:ext cx="241585" cy="241585"/>
            </a:xfrm>
            <a:prstGeom prst="ellipse">
              <a:avLst/>
            </a:prstGeom>
            <a:solidFill>
              <a:srgbClr val="685DAB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01925" y="3592063"/>
              <a:ext cx="241585" cy="241585"/>
            </a:xfrm>
            <a:prstGeom prst="ellipse">
              <a:avLst/>
            </a:prstGeom>
            <a:solidFill>
              <a:srgbClr val="4BACC6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</p:grpSp>
      <p:sp>
        <p:nvSpPr>
          <p:cNvPr id="11" name="Right Brace 10"/>
          <p:cNvSpPr/>
          <p:nvPr/>
        </p:nvSpPr>
        <p:spPr>
          <a:xfrm>
            <a:off x="5599557" y="3285254"/>
            <a:ext cx="402336" cy="979337"/>
          </a:xfrm>
          <a:prstGeom prst="rightBrac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636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91" y="267074"/>
            <a:ext cx="10306709" cy="1179052"/>
          </a:xfrm>
        </p:spPr>
        <p:txBody>
          <a:bodyPr>
            <a:noAutofit/>
          </a:bodyPr>
          <a:lstStyle/>
          <a:p>
            <a:r>
              <a:rPr lang="en-US" sz="4200" dirty="0"/>
              <a:t>Follow up: Completer case study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140701" y="1374416"/>
            <a:ext cx="2654300" cy="2163936"/>
          </a:xfrm>
          <a:prstGeom prst="wedgeRoundRectCallout">
            <a:avLst>
              <a:gd name="adj1" fmla="val -62926"/>
              <a:gd name="adj2" fmla="val -17143"/>
              <a:gd name="adj3" fmla="val 16667"/>
            </a:avLst>
          </a:prstGeom>
          <a:solidFill>
            <a:srgbClr val="F9FCFD"/>
          </a:solidFill>
          <a:ln w="57150">
            <a:solidFill>
              <a:srgbClr val="4BAC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“V</a:t>
            </a:r>
            <a:r>
              <a:rPr lang="en-US" sz="2400" i="1" dirty="0">
                <a:solidFill>
                  <a:schemeClr val="tx1"/>
                </a:solidFill>
              </a:rPr>
              <a:t>ery important source of information for myself and to share”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4001" y="1408026"/>
            <a:ext cx="11079023" cy="3367076"/>
            <a:chOff x="288000" y="1350827"/>
            <a:chExt cx="8309267" cy="2525307"/>
          </a:xfrm>
        </p:grpSpPr>
        <p:sp>
          <p:nvSpPr>
            <p:cNvPr id="11" name="Rectangle 10"/>
            <p:cNvSpPr/>
            <p:nvPr/>
          </p:nvSpPr>
          <p:spPr>
            <a:xfrm>
              <a:off x="619125" y="1350827"/>
              <a:ext cx="7978142" cy="2525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US" sz="3200" dirty="0">
                  <a:ea typeface="Arial Narrow" charset="0"/>
                  <a:cs typeface="Arial" panose="020B0604020202020204" pitchFamily="34" charset="0"/>
                </a:rPr>
                <a:t>Isolated practitioner in remote setting</a:t>
              </a:r>
            </a:p>
            <a:p>
              <a:pPr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US" sz="3200" dirty="0">
                  <a:ea typeface="Arial Narrow" charset="0"/>
                  <a:cs typeface="Arial" panose="020B0604020202020204" pitchFamily="34" charset="0"/>
                </a:rPr>
                <a:t>Intermittent internet and electricity – </a:t>
              </a:r>
              <a:br>
                <a:rPr lang="en-US" sz="3200" dirty="0">
                  <a:ea typeface="Arial Narrow" charset="0"/>
                  <a:cs typeface="Arial" panose="020B0604020202020204" pitchFamily="34" charset="0"/>
                </a:rPr>
              </a:br>
              <a:r>
                <a:rPr lang="en-US" sz="3200" dirty="0">
                  <a:ea typeface="Arial Narrow" charset="0"/>
                  <a:cs typeface="Arial" panose="020B0604020202020204" pitchFamily="34" charset="0"/>
                </a:rPr>
                <a:t>worked weekends and at night</a:t>
              </a:r>
            </a:p>
            <a:p>
              <a:pPr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US" sz="3200" dirty="0">
                  <a:ea typeface="Arial Narrow" charset="0"/>
                  <a:cs typeface="Arial" panose="020B0604020202020204" pitchFamily="34" charset="0"/>
                </a:rPr>
                <a:t>Used 3G and smart phones </a:t>
              </a:r>
            </a:p>
            <a:p>
              <a:pPr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US" sz="3200" b="1" dirty="0">
                  <a:ea typeface="Arial Narrow" charset="0"/>
                  <a:cs typeface="Arial" panose="020B0604020202020204" pitchFamily="34" charset="0"/>
                </a:rPr>
                <a:t>Application: </a:t>
              </a:r>
              <a:r>
                <a:rPr lang="en-US" sz="3200" dirty="0">
                  <a:ea typeface="Arial Narrow" charset="0"/>
                  <a:cs typeface="Arial" panose="020B0604020202020204" pitchFamily="34" charset="0"/>
                </a:rPr>
                <a:t>understand local cataract backlog, plan services to increase CSR and address patient barriers  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88000" y="1411351"/>
              <a:ext cx="250327" cy="2041371"/>
              <a:chOff x="288000" y="1128497"/>
              <a:chExt cx="250327" cy="2041371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88000" y="1128497"/>
                <a:ext cx="241585" cy="241585"/>
              </a:xfrm>
              <a:prstGeom prst="ellipse">
                <a:avLst/>
              </a:prstGeom>
              <a:solidFill>
                <a:srgbClr val="8064A2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88000" y="2928283"/>
                <a:ext cx="241585" cy="241585"/>
              </a:xfrm>
              <a:prstGeom prst="ellipse">
                <a:avLst/>
              </a:prstGeom>
              <a:solidFill>
                <a:srgbClr val="5185BD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96742" y="2425840"/>
                <a:ext cx="241585" cy="241585"/>
              </a:xfrm>
              <a:prstGeom prst="ellipse">
                <a:avLst/>
              </a:prstGeom>
              <a:solidFill>
                <a:srgbClr val="5767B4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88000" y="1612657"/>
                <a:ext cx="241585" cy="241585"/>
              </a:xfrm>
              <a:prstGeom prst="ellipse">
                <a:avLst/>
              </a:prstGeom>
              <a:solidFill>
                <a:srgbClr val="685DAB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795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4001" y="1408025"/>
            <a:ext cx="11079023" cy="3129063"/>
            <a:chOff x="288000" y="1350827"/>
            <a:chExt cx="8309267" cy="2346797"/>
          </a:xfrm>
        </p:grpSpPr>
        <p:sp>
          <p:nvSpPr>
            <p:cNvPr id="11" name="Rectangle 10"/>
            <p:cNvSpPr/>
            <p:nvPr/>
          </p:nvSpPr>
          <p:spPr>
            <a:xfrm>
              <a:off x="619125" y="1350827"/>
              <a:ext cx="7978142" cy="2346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3200" dirty="0">
                  <a:latin typeface="+mj-lt"/>
                  <a:ea typeface="Arial Narrow" charset="0"/>
                  <a:cs typeface="Arial" panose="020B0604020202020204" pitchFamily="34" charset="0"/>
                </a:rPr>
                <a:t>Remote setting </a:t>
              </a:r>
            </a:p>
            <a:p>
              <a:pPr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3200" dirty="0">
                  <a:latin typeface="+mj-lt"/>
                  <a:ea typeface="Arial Narrow" charset="0"/>
                  <a:cs typeface="Arial" panose="020B0604020202020204" pitchFamily="34" charset="0"/>
                </a:rPr>
                <a:t>Limited internet and electricity </a:t>
              </a:r>
            </a:p>
            <a:p>
              <a:pPr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3200" dirty="0">
                  <a:latin typeface="+mj-lt"/>
                  <a:ea typeface="Arial Narrow" charset="0"/>
                  <a:cs typeface="Arial" panose="020B0604020202020204" pitchFamily="34" charset="0"/>
                </a:rPr>
                <a:t>Workload </a:t>
              </a:r>
            </a:p>
            <a:p>
              <a:pPr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3200" dirty="0">
                  <a:latin typeface="+mj-lt"/>
                  <a:ea typeface="Arial Narrow" charset="0"/>
                  <a:cs typeface="Arial" panose="020B0604020202020204" pitchFamily="34" charset="0"/>
                </a:rPr>
                <a:t>Personal motivation and time-management issues</a:t>
              </a:r>
            </a:p>
            <a:p>
              <a:pPr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3200" dirty="0">
                  <a:latin typeface="+mj-lt"/>
                  <a:ea typeface="Arial Narrow" charset="0"/>
                  <a:cs typeface="Arial" panose="020B0604020202020204" pitchFamily="34" charset="0"/>
                </a:rPr>
                <a:t>Selected what was most relevant for their own setting</a:t>
              </a:r>
              <a:endParaRPr lang="en-US" sz="3200" dirty="0">
                <a:latin typeface="+mj-lt"/>
                <a:ea typeface="Arial Narrow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88000" y="1411351"/>
              <a:ext cx="250327" cy="1696792"/>
              <a:chOff x="288000" y="1128497"/>
              <a:chExt cx="250327" cy="169679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88000" y="1128497"/>
                <a:ext cx="241585" cy="241585"/>
              </a:xfrm>
              <a:prstGeom prst="ellipse">
                <a:avLst/>
              </a:prstGeom>
              <a:solidFill>
                <a:srgbClr val="8064A2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88000" y="2583704"/>
                <a:ext cx="241585" cy="241585"/>
              </a:xfrm>
              <a:prstGeom prst="ellipse">
                <a:avLst/>
              </a:prstGeom>
              <a:solidFill>
                <a:srgbClr val="5185BD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96742" y="2106342"/>
                <a:ext cx="241585" cy="241585"/>
              </a:xfrm>
              <a:prstGeom prst="ellipse">
                <a:avLst/>
              </a:prstGeom>
              <a:solidFill>
                <a:srgbClr val="5767B4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88000" y="1612657"/>
                <a:ext cx="241585" cy="241585"/>
              </a:xfrm>
              <a:prstGeom prst="ellipse">
                <a:avLst/>
              </a:prstGeom>
              <a:solidFill>
                <a:srgbClr val="685DAB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91" y="267074"/>
            <a:ext cx="9756380" cy="1179052"/>
          </a:xfrm>
        </p:spPr>
        <p:txBody>
          <a:bodyPr>
            <a:normAutofit/>
          </a:bodyPr>
          <a:lstStyle/>
          <a:p>
            <a:r>
              <a:rPr lang="en-US" sz="4200" dirty="0"/>
              <a:t>Partial completer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7326737" y="843059"/>
            <a:ext cx="2654300" cy="2163936"/>
          </a:xfrm>
          <a:prstGeom prst="wedgeRoundRectCallout">
            <a:avLst>
              <a:gd name="adj1" fmla="val -62926"/>
              <a:gd name="adj2" fmla="val -17143"/>
              <a:gd name="adj3" fmla="val 16667"/>
            </a:avLst>
          </a:prstGeom>
          <a:solidFill>
            <a:srgbClr val="F9FCFD"/>
          </a:solidFill>
          <a:ln w="57150">
            <a:solidFill>
              <a:srgbClr val="4BAC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</a:rPr>
              <a:t>“I downloaded what I wanted and can go back to it as I need” 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8914" y="4065484"/>
            <a:ext cx="322113" cy="322113"/>
          </a:xfrm>
          <a:prstGeom prst="ellipse">
            <a:avLst/>
          </a:prstGeom>
          <a:solidFill>
            <a:srgbClr val="4BACC6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3125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4001" y="1408026"/>
            <a:ext cx="11079023" cy="3367076"/>
            <a:chOff x="288000" y="1350827"/>
            <a:chExt cx="8309267" cy="2525307"/>
          </a:xfrm>
        </p:grpSpPr>
        <p:sp>
          <p:nvSpPr>
            <p:cNvPr id="11" name="Rectangle 10"/>
            <p:cNvSpPr/>
            <p:nvPr/>
          </p:nvSpPr>
          <p:spPr>
            <a:xfrm>
              <a:off x="619125" y="1350827"/>
              <a:ext cx="7978142" cy="2525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3200" dirty="0">
                  <a:latin typeface="+mj-lt"/>
                  <a:ea typeface="Arial Narrow" charset="0"/>
                  <a:cs typeface="Arial" panose="020B0604020202020204" pitchFamily="34" charset="0"/>
                </a:rPr>
                <a:t>Open course – different cadres, </a:t>
              </a:r>
              <a:br>
                <a:rPr lang="en-GB" sz="3200" dirty="0">
                  <a:latin typeface="+mj-lt"/>
                  <a:ea typeface="Arial Narrow" charset="0"/>
                  <a:cs typeface="Arial" panose="020B0604020202020204" pitchFamily="34" charset="0"/>
                </a:rPr>
              </a:br>
              <a:r>
                <a:rPr lang="en-GB" sz="3200" dirty="0">
                  <a:latin typeface="+mj-lt"/>
                  <a:ea typeface="Arial Narrow" charset="0"/>
                  <a:cs typeface="Arial" panose="020B0604020202020204" pitchFamily="34" charset="0"/>
                </a:rPr>
                <a:t>different skills can participate</a:t>
              </a:r>
            </a:p>
            <a:p>
              <a:pPr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3200" dirty="0">
                  <a:latin typeface="+mj-lt"/>
                  <a:ea typeface="Arial Narrow" charset="0"/>
                  <a:cs typeface="Arial" panose="020B0604020202020204" pitchFamily="34" charset="0"/>
                </a:rPr>
                <a:t>Creative commons license – </a:t>
              </a:r>
              <a:br>
                <a:rPr lang="en-GB" sz="3200" dirty="0">
                  <a:latin typeface="+mj-lt"/>
                  <a:ea typeface="Arial Narrow" charset="0"/>
                  <a:cs typeface="Arial" panose="020B0604020202020204" pitchFamily="34" charset="0"/>
                </a:rPr>
              </a:br>
              <a:r>
                <a:rPr lang="en-GB" sz="3200" dirty="0">
                  <a:latin typeface="+mj-lt"/>
                  <a:ea typeface="Arial Narrow" charset="0"/>
                  <a:cs typeface="Arial" panose="020B0604020202020204" pitchFamily="34" charset="0"/>
                </a:rPr>
                <a:t>enable free sharing </a:t>
              </a:r>
            </a:p>
            <a:p>
              <a:pPr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3200" dirty="0">
                  <a:latin typeface="+mj-lt"/>
                  <a:ea typeface="Arial Narrow" charset="0"/>
                  <a:cs typeface="Arial" panose="020B0604020202020204" pitchFamily="34" charset="0"/>
                </a:rPr>
                <a:t>People in remote places can keep up </a:t>
              </a:r>
            </a:p>
            <a:p>
              <a:pPr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3200" dirty="0">
                  <a:latin typeface="+mj-lt"/>
                  <a:ea typeface="Arial Narrow" charset="0"/>
                  <a:cs typeface="Arial" panose="020B0604020202020204" pitchFamily="34" charset="0"/>
                </a:rPr>
                <a:t>Relevance is in application at the practical level </a:t>
              </a:r>
              <a:endParaRPr lang="en-US" sz="3200" dirty="0">
                <a:latin typeface="+mj-lt"/>
                <a:ea typeface="Arial Narrow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88000" y="1411351"/>
              <a:ext cx="259915" cy="2353892"/>
              <a:chOff x="288000" y="1128497"/>
              <a:chExt cx="259915" cy="2353892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88000" y="1128497"/>
                <a:ext cx="241585" cy="241585"/>
              </a:xfrm>
              <a:prstGeom prst="ellipse">
                <a:avLst/>
              </a:prstGeom>
              <a:solidFill>
                <a:srgbClr val="8064A2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97588" y="3240804"/>
                <a:ext cx="241585" cy="241585"/>
              </a:xfrm>
              <a:prstGeom prst="ellipse">
                <a:avLst/>
              </a:prstGeom>
              <a:solidFill>
                <a:srgbClr val="5185BD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06330" y="2763442"/>
                <a:ext cx="241585" cy="241585"/>
              </a:xfrm>
              <a:prstGeom prst="ellipse">
                <a:avLst/>
              </a:prstGeom>
              <a:solidFill>
                <a:srgbClr val="5767B4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88000" y="1959701"/>
                <a:ext cx="241585" cy="241585"/>
              </a:xfrm>
              <a:prstGeom prst="ellipse">
                <a:avLst/>
              </a:prstGeom>
              <a:solidFill>
                <a:srgbClr val="685DAB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91" y="267074"/>
            <a:ext cx="9756380" cy="1179052"/>
          </a:xfrm>
        </p:spPr>
        <p:txBody>
          <a:bodyPr>
            <a:normAutofit/>
          </a:bodyPr>
          <a:lstStyle/>
          <a:p>
            <a:r>
              <a:rPr lang="en-US" sz="4200" dirty="0"/>
              <a:t>Country facilitator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600021" y="1071659"/>
            <a:ext cx="2654300" cy="2163936"/>
          </a:xfrm>
          <a:prstGeom prst="wedgeRoundRectCallout">
            <a:avLst>
              <a:gd name="adj1" fmla="val -62926"/>
              <a:gd name="adj2" fmla="val -17143"/>
              <a:gd name="adj3" fmla="val 16667"/>
            </a:avLst>
          </a:prstGeom>
          <a:solidFill>
            <a:srgbClr val="F9FCFD"/>
          </a:solidFill>
          <a:ln w="57150">
            <a:solidFill>
              <a:srgbClr val="4BAC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i="1" dirty="0">
                <a:solidFill>
                  <a:schemeClr val="tx1"/>
                </a:solidFill>
              </a:rPr>
              <a:t>“Huge numbers wanted to participate – but this was a pilot” </a:t>
            </a:r>
            <a:endParaRPr lang="en-US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1" t="2290" r="13811" b="4236"/>
          <a:stretch/>
        </p:blipFill>
        <p:spPr>
          <a:xfrm>
            <a:off x="1559498" y="23150"/>
            <a:ext cx="9178207" cy="68427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4001" y="1066801"/>
            <a:ext cx="5909515" cy="169277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GB" sz="2400" b="1" dirty="0"/>
              <a:t>EXPANSION SO FAR </a:t>
            </a:r>
          </a:p>
          <a:p>
            <a:r>
              <a:rPr lang="en-GB" sz="4000" b="1" dirty="0" smtClean="0"/>
              <a:t>5232 </a:t>
            </a:r>
            <a:r>
              <a:rPr lang="en-GB" sz="4000" b="1" dirty="0"/>
              <a:t>MOOC joiners </a:t>
            </a:r>
          </a:p>
          <a:p>
            <a:r>
              <a:rPr lang="en-GB" sz="4000" b="1" dirty="0"/>
              <a:t>2849 active learners</a:t>
            </a:r>
            <a:endParaRPr lang="en-GB" sz="4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892655" y="4537317"/>
            <a:ext cx="3313331" cy="1706284"/>
            <a:chOff x="368653" y="4352081"/>
            <a:chExt cx="3313331" cy="1706284"/>
          </a:xfrm>
        </p:grpSpPr>
        <p:sp>
          <p:nvSpPr>
            <p:cNvPr id="17" name="Rectangle 16"/>
            <p:cNvSpPr/>
            <p:nvPr/>
          </p:nvSpPr>
          <p:spPr>
            <a:xfrm>
              <a:off x="368653" y="4352081"/>
              <a:ext cx="3313331" cy="17062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0E0DF"/>
              </a:solidFill>
            </a:ln>
          </p:spPr>
          <p:txBody>
            <a:bodyPr wrap="square" lIns="1440000" tIns="216000" anchor="t">
              <a:noAutofit/>
            </a:bodyPr>
            <a:lstStyle/>
            <a:p>
              <a:pPr>
                <a:spcBef>
                  <a:spcPts val="1200"/>
                </a:spcBef>
              </a:pPr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Distribution of learners by country. </a:t>
              </a:r>
              <a:br>
                <a:rPr lang="en-GB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n= 1,043 (pre-course survey)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5" t="59186" r="83270" b="16271"/>
            <a:stretch/>
          </p:blipFill>
          <p:spPr>
            <a:xfrm>
              <a:off x="509286" y="4433104"/>
              <a:ext cx="1259830" cy="153943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80176" y="6381331"/>
            <a:ext cx="2133600" cy="484163"/>
          </a:xfrm>
        </p:spPr>
        <p:txBody>
          <a:bodyPr/>
          <a:lstStyle/>
          <a:p>
            <a:fld id="{1EC248AB-E565-412B-9D95-9B07D6A4F3F3}" type="slidenum">
              <a:rPr lang="en-GB" smtClean="0">
                <a:solidFill>
                  <a:schemeClr val="bg1"/>
                </a:solidFill>
                <a:latin typeface="Arial Black" pitchFamily="34" charset="0"/>
              </a:rPr>
              <a:pPr/>
              <a:t>18</a:t>
            </a:fld>
            <a:endParaRPr lang="en-GB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4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chemeClr val="bg1"/>
                </a:solidFill>
                <a:latin typeface="Arial Black" pitchFamily="34" charset="0"/>
              </a:rPr>
              <a:t>of 20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7" y="6741368"/>
            <a:ext cx="8712968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20016456">
            <a:off x="1644146" y="3370504"/>
            <a:ext cx="2587814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5477D"/>
                </a:solidFill>
              </a:rPr>
              <a:t>Expansion globally </a:t>
            </a:r>
          </a:p>
        </p:txBody>
      </p:sp>
      <p:sp>
        <p:nvSpPr>
          <p:cNvPr id="19" name="Rectangle 18"/>
          <p:cNvSpPr/>
          <p:nvPr/>
        </p:nvSpPr>
        <p:spPr>
          <a:xfrm rot="21356840">
            <a:off x="7290702" y="4295431"/>
            <a:ext cx="3010842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5477D"/>
                </a:solidFill>
              </a:rPr>
              <a:t>68% from low- and middle- income countries ( 109 countries) </a:t>
            </a:r>
          </a:p>
        </p:txBody>
      </p:sp>
      <p:sp>
        <p:nvSpPr>
          <p:cNvPr id="20" name="Rectangle 19"/>
          <p:cNvSpPr/>
          <p:nvPr/>
        </p:nvSpPr>
        <p:spPr>
          <a:xfrm rot="21356840">
            <a:off x="7473938" y="2243607"/>
            <a:ext cx="3155592" cy="1200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5477D"/>
                </a:solidFill>
              </a:rPr>
              <a:t> **Localisation and embedding into local curriculum in progress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1" y="152400"/>
            <a:ext cx="81864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200" b="1" dirty="0" smtClean="0">
                <a:latin typeface="Arial Black" panose="020B0A04020102020204" pitchFamily="34" charset="0"/>
              </a:rPr>
              <a:t>Learning and sustainability</a:t>
            </a:r>
            <a:endParaRPr lang="en-GB" sz="4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892"/>
          <a:stretch/>
        </p:blipFill>
        <p:spPr>
          <a:xfrm flipH="1">
            <a:off x="902509" y="322435"/>
            <a:ext cx="9774195" cy="6543056"/>
          </a:xfrm>
          <a:prstGeom prst="rect">
            <a:avLst/>
          </a:prstGeom>
        </p:spPr>
      </p:pic>
      <p:sp>
        <p:nvSpPr>
          <p:cNvPr id="10" name="Title 7"/>
          <p:cNvSpPr txBox="1">
            <a:spLocks/>
          </p:cNvSpPr>
          <p:nvPr/>
        </p:nvSpPr>
        <p:spPr>
          <a:xfrm>
            <a:off x="1674486" y="5944563"/>
            <a:ext cx="4773448" cy="621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GB" sz="1200" dirty="0" smtClean="0">
                <a:latin typeface="+mj-lt"/>
              </a:rPr>
              <a:t>Image © </a:t>
            </a:r>
            <a:r>
              <a:rPr lang="en-GB" sz="1200" dirty="0" smtClean="0">
                <a:latin typeface="+mj-lt"/>
                <a:ea typeface="+mj-ea"/>
                <a:cs typeface="+mj-cs"/>
              </a:rPr>
              <a:t>Marc </a:t>
            </a:r>
            <a:r>
              <a:rPr lang="en-GB" sz="1200" dirty="0">
                <a:latin typeface="+mj-lt"/>
                <a:ea typeface="+mj-ea"/>
                <a:cs typeface="+mj-cs"/>
              </a:rPr>
              <a:t>Wathieu CC BY-NC https://flic.kr/p/5xi8KT</a:t>
            </a:r>
            <a:endParaRPr lang="en-US" sz="12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4020" y="3429000"/>
            <a:ext cx="3287985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>
              <a:lnSpc>
                <a:spcPts val="4800"/>
              </a:lnSpc>
            </a:pPr>
            <a:r>
              <a:rPr lang="en-GB" sz="3600" b="1" dirty="0">
                <a:solidFill>
                  <a:srgbClr val="AA8A48"/>
                </a:solidFill>
              </a:rPr>
              <a:t>Pilot: feedback</a:t>
            </a:r>
            <a:endParaRPr lang="en-GB" sz="3600" dirty="0">
              <a:solidFill>
                <a:srgbClr val="AA8A4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21083482">
            <a:off x="2412456" y="287257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Changed attitude towards empowering patients</a:t>
            </a:r>
          </a:p>
        </p:txBody>
      </p:sp>
      <p:sp>
        <p:nvSpPr>
          <p:cNvPr id="13" name="Rectangle 12"/>
          <p:cNvSpPr/>
          <p:nvPr/>
        </p:nvSpPr>
        <p:spPr>
          <a:xfrm rot="377658">
            <a:off x="7210871" y="994265"/>
            <a:ext cx="25670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Developing a school screening programme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47999" y="4136886"/>
            <a:ext cx="25670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Now  monitoring CSR</a:t>
            </a:r>
          </a:p>
        </p:txBody>
      </p:sp>
      <p:sp>
        <p:nvSpPr>
          <p:cNvPr id="16" name="Rectangle 15"/>
          <p:cNvSpPr/>
          <p:nvPr/>
        </p:nvSpPr>
        <p:spPr>
          <a:xfrm rot="21083482">
            <a:off x="2069459" y="1451076"/>
            <a:ext cx="2353398" cy="1019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2400" b="1" dirty="0">
                <a:solidFill>
                  <a:srgbClr val="41341B"/>
                </a:solidFill>
              </a:rPr>
              <a:t>Materials </a:t>
            </a:r>
          </a:p>
          <a:p>
            <a:pPr algn="ctr">
              <a:lnSpc>
                <a:spcPts val="2400"/>
              </a:lnSpc>
            </a:pPr>
            <a:r>
              <a:rPr lang="en-GB" sz="2400" b="1" dirty="0">
                <a:solidFill>
                  <a:srgbClr val="41341B"/>
                </a:solidFill>
              </a:rPr>
              <a:t>are </a:t>
            </a:r>
          </a:p>
          <a:p>
            <a:pPr algn="ctr">
              <a:lnSpc>
                <a:spcPts val="2400"/>
              </a:lnSpc>
            </a:pPr>
            <a:r>
              <a:rPr lang="en-GB" sz="2400" b="1" dirty="0">
                <a:solidFill>
                  <a:srgbClr val="41341B"/>
                </a:solidFill>
              </a:rPr>
              <a:t>useful</a:t>
            </a:r>
          </a:p>
        </p:txBody>
      </p:sp>
      <p:sp>
        <p:nvSpPr>
          <p:cNvPr id="17" name="Rectangle 16"/>
          <p:cNvSpPr/>
          <p:nvPr/>
        </p:nvSpPr>
        <p:spPr>
          <a:xfrm rot="419793">
            <a:off x="4476143" y="1336018"/>
            <a:ext cx="2405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Materials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</a:rPr>
              <a:t>could be</a:t>
            </a:r>
            <a:br>
              <a:rPr lang="en-GB" sz="2400" b="1" dirty="0">
                <a:solidFill>
                  <a:schemeClr val="bg1"/>
                </a:solidFill>
              </a:rPr>
            </a:br>
            <a:r>
              <a:rPr lang="en-GB" sz="2400" b="1" dirty="0">
                <a:solidFill>
                  <a:schemeClr val="bg1"/>
                </a:solidFill>
              </a:rPr>
              <a:t>adapted</a:t>
            </a:r>
          </a:p>
        </p:txBody>
      </p:sp>
    </p:spTree>
    <p:extLst>
      <p:ext uri="{BB962C8B-B14F-4D97-AF65-F5344CB8AC3E}">
        <p14:creationId xmlns:p14="http://schemas.microsoft.com/office/powerpoint/2010/main" val="25992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84" y="365125"/>
            <a:ext cx="10796016" cy="1325563"/>
          </a:xfrm>
        </p:spPr>
        <p:txBody>
          <a:bodyPr/>
          <a:lstStyle/>
          <a:p>
            <a:r>
              <a:rPr lang="en-GB" dirty="0"/>
              <a:t>Welcome!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4" y="1739480"/>
            <a:ext cx="952500" cy="9525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4" y="3305124"/>
            <a:ext cx="952500" cy="9525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88459" y="1739481"/>
            <a:ext cx="5606114" cy="4118250"/>
            <a:chOff x="1788459" y="1739481"/>
            <a:chExt cx="6188392" cy="4118250"/>
          </a:xfrm>
        </p:grpSpPr>
        <p:sp>
          <p:nvSpPr>
            <p:cNvPr id="7" name="Title 2"/>
            <p:cNvSpPr txBox="1">
              <a:spLocks/>
            </p:cNvSpPr>
            <p:nvPr/>
          </p:nvSpPr>
          <p:spPr>
            <a:xfrm>
              <a:off x="1788459" y="1739481"/>
              <a:ext cx="5983942" cy="952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Ms Sally Parsley (Host)</a:t>
              </a:r>
              <a:br>
                <a:rPr lang="en-GB" sz="2000" dirty="0"/>
              </a:br>
              <a:r>
                <a:rPr lang="en-GB" sz="2000" dirty="0">
                  <a:latin typeface="+mn-lt"/>
                </a:rPr>
                <a:t>T</a:t>
              </a:r>
              <a:r>
                <a:rPr lang="en-GB" sz="2000" dirty="0">
                  <a:latin typeface="+mn-lt"/>
                  <a:cs typeface="Arial" panose="020B0604020202020204" pitchFamily="34" charset="0"/>
                </a:rPr>
                <a:t>echnical lead, Open Education Programme, International Centre for Eye </a:t>
              </a: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Health, LSHTM</a:t>
              </a:r>
              <a:endParaRPr lang="en-GB" sz="2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9" name="Title 2"/>
            <p:cNvSpPr txBox="1">
              <a:spLocks/>
            </p:cNvSpPr>
            <p:nvPr/>
          </p:nvSpPr>
          <p:spPr>
            <a:xfrm>
              <a:off x="1831544" y="4905231"/>
              <a:ext cx="6145307" cy="952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Dr </a:t>
              </a:r>
              <a:r>
                <a:rPr lang="en-GB" sz="2000" dirty="0" smtClean="0"/>
                <a:t>Rob Farrow</a:t>
              </a:r>
              <a:br>
                <a:rPr lang="en-GB" sz="2000" dirty="0" smtClean="0"/>
              </a:b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Research </a:t>
              </a:r>
              <a:r>
                <a:rPr lang="en-GB" sz="2000" dirty="0">
                  <a:latin typeface="+mn-lt"/>
                  <a:cs typeface="Arial" panose="020B0604020202020204" pitchFamily="34" charset="0"/>
                </a:rPr>
                <a:t>Fellow, Learning and Teaching </a:t>
              </a: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Innovation, Institute </a:t>
              </a:r>
              <a:r>
                <a:rPr lang="en-GB" sz="2000" dirty="0">
                  <a:latin typeface="+mn-lt"/>
                  <a:cs typeface="Arial" panose="020B0604020202020204" pitchFamily="34" charset="0"/>
                </a:rPr>
                <a:t>of Educational </a:t>
              </a: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Technology, Open University</a:t>
              </a:r>
              <a:endParaRPr lang="en-GB" sz="20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11" name="Title 2"/>
          <p:cNvSpPr txBox="1">
            <a:spLocks/>
          </p:cNvSpPr>
          <p:nvPr/>
        </p:nvSpPr>
        <p:spPr>
          <a:xfrm>
            <a:off x="7355540" y="1739480"/>
            <a:ext cx="4612342" cy="3131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endParaRPr lang="en-GB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40753" y="1267527"/>
            <a:ext cx="4354711" cy="3070625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1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Overview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Welcome &amp; introductions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  <a:cs typeface="Arial" panose="020B0604020202020204" pitchFamily="34" charset="0"/>
              </a:rPr>
              <a:t>Presentation 1: </a:t>
            </a:r>
            <a:r>
              <a:rPr lang="en-GB" sz="2100" dirty="0" smtClean="0">
                <a:solidFill>
                  <a:schemeClr val="tx1"/>
                </a:solidFill>
                <a:cs typeface="Arial" panose="020B0604020202020204" pitchFamily="34" charset="0"/>
              </a:rPr>
              <a:t>Dr Patel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chemeClr val="tx1"/>
                </a:solidFill>
                <a:cs typeface="Arial" panose="020B0604020202020204" pitchFamily="34" charset="0"/>
              </a:rPr>
              <a:t>Presentation </a:t>
            </a:r>
            <a:r>
              <a:rPr lang="en-GB" sz="2100" dirty="0">
                <a:solidFill>
                  <a:schemeClr val="tx1"/>
                </a:solidFill>
                <a:cs typeface="Arial" panose="020B0604020202020204" pitchFamily="34" charset="0"/>
              </a:rPr>
              <a:t>2: </a:t>
            </a:r>
            <a:r>
              <a:rPr lang="en-GB" sz="2100" dirty="0" smtClean="0">
                <a:solidFill>
                  <a:schemeClr val="tx1"/>
                </a:solidFill>
                <a:cs typeface="Arial" panose="020B0604020202020204" pitchFamily="34" charset="0"/>
              </a:rPr>
              <a:t>Dr Rob Farrow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100" dirty="0" smtClean="0">
                <a:solidFill>
                  <a:schemeClr val="tx1"/>
                </a:solidFill>
                <a:cs typeface="Arial" panose="020B0604020202020204" pitchFamily="34" charset="0"/>
              </a:rPr>
              <a:t>Q </a:t>
            </a:r>
            <a:r>
              <a:rPr lang="en-GB" sz="2100" dirty="0">
                <a:solidFill>
                  <a:schemeClr val="tx1"/>
                </a:solidFill>
                <a:cs typeface="Arial" panose="020B0604020202020204" pitchFamily="34" charset="0"/>
              </a:rPr>
              <a:t>&amp; 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4" y="4870768"/>
            <a:ext cx="952500" cy="952500"/>
          </a:xfrm>
          <a:prstGeom prst="rect">
            <a:avLst/>
          </a:prstGeom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1849490" y="3305160"/>
            <a:ext cx="5567083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Dr Daksha Patel</a:t>
            </a:r>
            <a:br>
              <a:rPr lang="en-GB" sz="2000" dirty="0"/>
            </a:br>
            <a:r>
              <a:rPr lang="en-GB" sz="2000" dirty="0">
                <a:latin typeface="+mn-lt"/>
                <a:cs typeface="Arial" panose="020B0604020202020204" pitchFamily="34" charset="0"/>
              </a:rPr>
              <a:t>E-learning Director, International Centre for Eye </a:t>
            </a:r>
            <a:r>
              <a:rPr lang="en-GB" sz="2000" dirty="0" smtClean="0">
                <a:latin typeface="+mn-lt"/>
                <a:cs typeface="Arial" panose="020B0604020202020204" pitchFamily="34" charset="0"/>
              </a:rPr>
              <a:t>Health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, </a:t>
            </a:r>
            <a:r>
              <a:rPr lang="en-GB" sz="2000" dirty="0" smtClean="0">
                <a:latin typeface="+mn-lt"/>
                <a:cs typeface="Arial" panose="020B0604020202020204" pitchFamily="34" charset="0"/>
              </a:rPr>
              <a:t>LSHTM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99128" y="192829"/>
            <a:ext cx="9500431" cy="6343304"/>
            <a:chOff x="30425" y="445548"/>
            <a:chExt cx="9500431" cy="634330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5" y="2060848"/>
              <a:ext cx="7660972" cy="4392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Isosceles Triangle 1"/>
            <p:cNvSpPr/>
            <p:nvPr/>
          </p:nvSpPr>
          <p:spPr>
            <a:xfrm rot="18928476">
              <a:off x="703287" y="462481"/>
              <a:ext cx="8381068" cy="632637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8" name="Isosceles Triangle 1"/>
            <p:cNvSpPr/>
            <p:nvPr/>
          </p:nvSpPr>
          <p:spPr>
            <a:xfrm rot="18928476">
              <a:off x="1149788" y="445548"/>
              <a:ext cx="8381068" cy="632637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</p:grpSp>
      <p:sp>
        <p:nvSpPr>
          <p:cNvPr id="14" name="Isosceles Triangle 1"/>
          <p:cNvSpPr/>
          <p:nvPr/>
        </p:nvSpPr>
        <p:spPr>
          <a:xfrm rot="17277820">
            <a:off x="2142240" y="741292"/>
            <a:ext cx="9847699" cy="52294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982325" cy="1143000"/>
          </a:xfrm>
        </p:spPr>
        <p:txBody>
          <a:bodyPr>
            <a:normAutofit fontScale="90000"/>
          </a:bodyPr>
          <a:lstStyle/>
          <a:p>
            <a:r>
              <a:rPr lang="en-ZA" dirty="0"/>
              <a:t>Conventional </a:t>
            </a:r>
            <a:r>
              <a:rPr lang="en-ZA" dirty="0" smtClean="0"/>
              <a:t>relationships in education </a:t>
            </a:r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6693" y="3493013"/>
            <a:ext cx="1883843" cy="182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5040935" y="1405889"/>
            <a:ext cx="4818853" cy="2153038"/>
          </a:xfrm>
          <a:prstGeom prst="wedgeRoundRectCallout">
            <a:avLst>
              <a:gd name="adj1" fmla="val 57393"/>
              <a:gd name="adj2" fmla="val 6154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3200" dirty="0">
                <a:solidFill>
                  <a:schemeClr val="tx1"/>
                </a:solidFill>
                <a:latin typeface="+mj-lt"/>
              </a:rPr>
              <a:t>African universities are essentially consumers of knowledge produced in developed countries.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7762" y="4068797"/>
            <a:ext cx="4458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Minister of Higher Education, Blade </a:t>
            </a:r>
            <a:r>
              <a:rPr lang="en-ZA" dirty="0" err="1" smtClean="0"/>
              <a:t>Nzimande</a:t>
            </a:r>
            <a:r>
              <a:rPr lang="en-ZA" dirty="0" smtClean="0"/>
              <a:t>, UNESCO </a:t>
            </a:r>
            <a:r>
              <a:rPr lang="en-ZA" dirty="0"/>
              <a:t>Conference on Higher Education, 2009</a:t>
            </a:r>
          </a:p>
        </p:txBody>
      </p:sp>
    </p:spTree>
    <p:extLst>
      <p:ext uri="{BB962C8B-B14F-4D97-AF65-F5344CB8AC3E}">
        <p14:creationId xmlns:p14="http://schemas.microsoft.com/office/powerpoint/2010/main" val="240198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3607" y="1690688"/>
            <a:ext cx="766097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9138" cy="1325563"/>
          </a:xfrm>
        </p:spPr>
        <p:txBody>
          <a:bodyPr>
            <a:normAutofit fontScale="90000"/>
          </a:bodyPr>
          <a:lstStyle/>
          <a:p>
            <a:r>
              <a:rPr lang="en-ZA" dirty="0"/>
              <a:t>…can be replaced with networked </a:t>
            </a:r>
            <a:r>
              <a:rPr lang="en-ZA" dirty="0" smtClean="0"/>
              <a:t>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8"/>
          <p:cNvSpPr/>
          <p:nvPr/>
        </p:nvSpPr>
        <p:spPr>
          <a:xfrm rot="900000">
            <a:off x="4864946" y="2746377"/>
            <a:ext cx="2316162" cy="2259012"/>
          </a:xfrm>
          <a:custGeom>
            <a:avLst/>
            <a:gdLst>
              <a:gd name="connsiteX0" fmla="*/ 1160462 w 2316162"/>
              <a:gd name="connsiteY0" fmla="*/ 0 h 2359024"/>
              <a:gd name="connsiteX1" fmla="*/ 1198562 w 2316162"/>
              <a:gd name="connsiteY1" fmla="*/ 4762 h 2359024"/>
              <a:gd name="connsiteX2" fmla="*/ 1231900 w 2316162"/>
              <a:gd name="connsiteY2" fmla="*/ 15875 h 2359024"/>
              <a:gd name="connsiteX3" fmla="*/ 1262062 w 2316162"/>
              <a:gd name="connsiteY3" fmla="*/ 34925 h 2359024"/>
              <a:gd name="connsiteX4" fmla="*/ 1289050 w 2316162"/>
              <a:gd name="connsiteY4" fmla="*/ 60325 h 2359024"/>
              <a:gd name="connsiteX5" fmla="*/ 1308100 w 2316162"/>
              <a:gd name="connsiteY5" fmla="*/ 88900 h 2359024"/>
              <a:gd name="connsiteX6" fmla="*/ 1320800 w 2316162"/>
              <a:gd name="connsiteY6" fmla="*/ 122237 h 2359024"/>
              <a:gd name="connsiteX7" fmla="*/ 1323975 w 2316162"/>
              <a:gd name="connsiteY7" fmla="*/ 158750 h 2359024"/>
              <a:gd name="connsiteX8" fmla="*/ 1322387 w 2316162"/>
              <a:gd name="connsiteY8" fmla="*/ 177800 h 2359024"/>
              <a:gd name="connsiteX9" fmla="*/ 1317625 w 2316162"/>
              <a:gd name="connsiteY9" fmla="*/ 200025 h 2359024"/>
              <a:gd name="connsiteX10" fmla="*/ 1311275 w 2316162"/>
              <a:gd name="connsiteY10" fmla="*/ 222250 h 2359024"/>
              <a:gd name="connsiteX11" fmla="*/ 1304925 w 2316162"/>
              <a:gd name="connsiteY11" fmla="*/ 244475 h 2359024"/>
              <a:gd name="connsiteX12" fmla="*/ 1296987 w 2316162"/>
              <a:gd name="connsiteY12" fmla="*/ 265112 h 2359024"/>
              <a:gd name="connsiteX13" fmla="*/ 1290637 w 2316162"/>
              <a:gd name="connsiteY13" fmla="*/ 280987 h 2359024"/>
              <a:gd name="connsiteX14" fmla="*/ 1285875 w 2316162"/>
              <a:gd name="connsiteY14" fmla="*/ 290512 h 2359024"/>
              <a:gd name="connsiteX15" fmla="*/ 1282700 w 2316162"/>
              <a:gd name="connsiteY15" fmla="*/ 295275 h 2359024"/>
              <a:gd name="connsiteX16" fmla="*/ 1274762 w 2316162"/>
              <a:gd name="connsiteY16" fmla="*/ 322262 h 2359024"/>
              <a:gd name="connsiteX17" fmla="*/ 1274762 w 2316162"/>
              <a:gd name="connsiteY17" fmla="*/ 346075 h 2359024"/>
              <a:gd name="connsiteX18" fmla="*/ 1285875 w 2316162"/>
              <a:gd name="connsiteY18" fmla="*/ 366712 h 2359024"/>
              <a:gd name="connsiteX19" fmla="*/ 1300162 w 2316162"/>
              <a:gd name="connsiteY19" fmla="*/ 382587 h 2359024"/>
              <a:gd name="connsiteX20" fmla="*/ 1322387 w 2316162"/>
              <a:gd name="connsiteY20" fmla="*/ 392112 h 2359024"/>
              <a:gd name="connsiteX21" fmla="*/ 1350962 w 2316162"/>
              <a:gd name="connsiteY21" fmla="*/ 395287 h 2359024"/>
              <a:gd name="connsiteX22" fmla="*/ 1908175 w 2316162"/>
              <a:gd name="connsiteY22" fmla="*/ 395287 h 2359024"/>
              <a:gd name="connsiteX23" fmla="*/ 1911350 w 2316162"/>
              <a:gd name="connsiteY23" fmla="*/ 477837 h 2359024"/>
              <a:gd name="connsiteX24" fmla="*/ 1911350 w 2316162"/>
              <a:gd name="connsiteY24" fmla="*/ 485775 h 2359024"/>
              <a:gd name="connsiteX25" fmla="*/ 1911350 w 2316162"/>
              <a:gd name="connsiteY25" fmla="*/ 496887 h 2359024"/>
              <a:gd name="connsiteX26" fmla="*/ 1911350 w 2316162"/>
              <a:gd name="connsiteY26" fmla="*/ 506412 h 2359024"/>
              <a:gd name="connsiteX27" fmla="*/ 1908175 w 2316162"/>
              <a:gd name="connsiteY27" fmla="*/ 936625 h 2359024"/>
              <a:gd name="connsiteX28" fmla="*/ 1909762 w 2316162"/>
              <a:gd name="connsiteY28" fmla="*/ 962025 h 2359024"/>
              <a:gd name="connsiteX29" fmla="*/ 1917700 w 2316162"/>
              <a:gd name="connsiteY29" fmla="*/ 981075 h 2359024"/>
              <a:gd name="connsiteX30" fmla="*/ 1930400 w 2316162"/>
              <a:gd name="connsiteY30" fmla="*/ 995362 h 2359024"/>
              <a:gd name="connsiteX31" fmla="*/ 1946275 w 2316162"/>
              <a:gd name="connsiteY31" fmla="*/ 1006475 h 2359024"/>
              <a:gd name="connsiteX32" fmla="*/ 1965325 w 2316162"/>
              <a:gd name="connsiteY32" fmla="*/ 1011237 h 2359024"/>
              <a:gd name="connsiteX33" fmla="*/ 1985962 w 2316162"/>
              <a:gd name="connsiteY33" fmla="*/ 1009650 h 2359024"/>
              <a:gd name="connsiteX34" fmla="*/ 2011362 w 2316162"/>
              <a:gd name="connsiteY34" fmla="*/ 1003300 h 2359024"/>
              <a:gd name="connsiteX35" fmla="*/ 2016125 w 2316162"/>
              <a:gd name="connsiteY35" fmla="*/ 1001712 h 2359024"/>
              <a:gd name="connsiteX36" fmla="*/ 2027237 w 2316162"/>
              <a:gd name="connsiteY36" fmla="*/ 996950 h 2359024"/>
              <a:gd name="connsiteX37" fmla="*/ 2043112 w 2316162"/>
              <a:gd name="connsiteY37" fmla="*/ 990600 h 2359024"/>
              <a:gd name="connsiteX38" fmla="*/ 2063750 w 2316162"/>
              <a:gd name="connsiteY38" fmla="*/ 982662 h 2359024"/>
              <a:gd name="connsiteX39" fmla="*/ 2087562 w 2316162"/>
              <a:gd name="connsiteY39" fmla="*/ 976312 h 2359024"/>
              <a:gd name="connsiteX40" fmla="*/ 2109787 w 2316162"/>
              <a:gd name="connsiteY40" fmla="*/ 969962 h 2359024"/>
              <a:gd name="connsiteX41" fmla="*/ 2132012 w 2316162"/>
              <a:gd name="connsiteY41" fmla="*/ 965200 h 2359024"/>
              <a:gd name="connsiteX42" fmla="*/ 2151062 w 2316162"/>
              <a:gd name="connsiteY42" fmla="*/ 963612 h 2359024"/>
              <a:gd name="connsiteX43" fmla="*/ 2190750 w 2316162"/>
              <a:gd name="connsiteY43" fmla="*/ 968375 h 2359024"/>
              <a:gd name="connsiteX44" fmla="*/ 2224087 w 2316162"/>
              <a:gd name="connsiteY44" fmla="*/ 979487 h 2359024"/>
              <a:gd name="connsiteX45" fmla="*/ 2254250 w 2316162"/>
              <a:gd name="connsiteY45" fmla="*/ 998537 h 2359024"/>
              <a:gd name="connsiteX46" fmla="*/ 2281237 w 2316162"/>
              <a:gd name="connsiteY46" fmla="*/ 1022350 h 2359024"/>
              <a:gd name="connsiteX47" fmla="*/ 2298700 w 2316162"/>
              <a:gd name="connsiteY47" fmla="*/ 1052512 h 2359024"/>
              <a:gd name="connsiteX48" fmla="*/ 2311400 w 2316162"/>
              <a:gd name="connsiteY48" fmla="*/ 1085850 h 2359024"/>
              <a:gd name="connsiteX49" fmla="*/ 2316162 w 2316162"/>
              <a:gd name="connsiteY49" fmla="*/ 1120775 h 2359024"/>
              <a:gd name="connsiteX50" fmla="*/ 2311400 w 2316162"/>
              <a:gd name="connsiteY50" fmla="*/ 1158875 h 2359024"/>
              <a:gd name="connsiteX51" fmla="*/ 2298700 w 2316162"/>
              <a:gd name="connsiteY51" fmla="*/ 1192212 h 2359024"/>
              <a:gd name="connsiteX52" fmla="*/ 2281237 w 2316162"/>
              <a:gd name="connsiteY52" fmla="*/ 1220787 h 2359024"/>
              <a:gd name="connsiteX53" fmla="*/ 2254250 w 2316162"/>
              <a:gd name="connsiteY53" fmla="*/ 1246187 h 2359024"/>
              <a:gd name="connsiteX54" fmla="*/ 2224087 w 2316162"/>
              <a:gd name="connsiteY54" fmla="*/ 1265237 h 2359024"/>
              <a:gd name="connsiteX55" fmla="*/ 2190750 w 2316162"/>
              <a:gd name="connsiteY55" fmla="*/ 1276350 h 2359024"/>
              <a:gd name="connsiteX56" fmla="*/ 2151062 w 2316162"/>
              <a:gd name="connsiteY56" fmla="*/ 1281112 h 2359024"/>
              <a:gd name="connsiteX57" fmla="*/ 2132012 w 2316162"/>
              <a:gd name="connsiteY57" fmla="*/ 1279525 h 2359024"/>
              <a:gd name="connsiteX58" fmla="*/ 2109787 w 2316162"/>
              <a:gd name="connsiteY58" fmla="*/ 1274762 h 2359024"/>
              <a:gd name="connsiteX59" fmla="*/ 2087562 w 2316162"/>
              <a:gd name="connsiteY59" fmla="*/ 1268412 h 2359024"/>
              <a:gd name="connsiteX60" fmla="*/ 2063750 w 2316162"/>
              <a:gd name="connsiteY60" fmla="*/ 1260475 h 2359024"/>
              <a:gd name="connsiteX61" fmla="*/ 2043112 w 2316162"/>
              <a:gd name="connsiteY61" fmla="*/ 1254125 h 2359024"/>
              <a:gd name="connsiteX62" fmla="*/ 2027237 w 2316162"/>
              <a:gd name="connsiteY62" fmla="*/ 1247775 h 2359024"/>
              <a:gd name="connsiteX63" fmla="*/ 2016125 w 2316162"/>
              <a:gd name="connsiteY63" fmla="*/ 1243012 h 2359024"/>
              <a:gd name="connsiteX64" fmla="*/ 2011362 w 2316162"/>
              <a:gd name="connsiteY64" fmla="*/ 1241425 h 2359024"/>
              <a:gd name="connsiteX65" fmla="*/ 1985962 w 2316162"/>
              <a:gd name="connsiteY65" fmla="*/ 1235075 h 2359024"/>
              <a:gd name="connsiteX66" fmla="*/ 1965325 w 2316162"/>
              <a:gd name="connsiteY66" fmla="*/ 1233487 h 2359024"/>
              <a:gd name="connsiteX67" fmla="*/ 1946275 w 2316162"/>
              <a:gd name="connsiteY67" fmla="*/ 1238250 h 2359024"/>
              <a:gd name="connsiteX68" fmla="*/ 1930400 w 2316162"/>
              <a:gd name="connsiteY68" fmla="*/ 1247775 h 2359024"/>
              <a:gd name="connsiteX69" fmla="*/ 1917700 w 2316162"/>
              <a:gd name="connsiteY69" fmla="*/ 1263650 h 2359024"/>
              <a:gd name="connsiteX70" fmla="*/ 1909762 w 2316162"/>
              <a:gd name="connsiteY70" fmla="*/ 1282700 h 2359024"/>
              <a:gd name="connsiteX71" fmla="*/ 1908175 w 2316162"/>
              <a:gd name="connsiteY71" fmla="*/ 1306512 h 2359024"/>
              <a:gd name="connsiteX72" fmla="*/ 1909203 w 2316162"/>
              <a:gd name="connsiteY72" fmla="*/ 1861565 h 2359024"/>
              <a:gd name="connsiteX73" fmla="*/ 1358900 w 2316162"/>
              <a:gd name="connsiteY73" fmla="*/ 1862137 h 2359024"/>
              <a:gd name="connsiteX74" fmla="*/ 1331912 w 2316162"/>
              <a:gd name="connsiteY74" fmla="*/ 1866900 h 2359024"/>
              <a:gd name="connsiteX75" fmla="*/ 1309687 w 2316162"/>
              <a:gd name="connsiteY75" fmla="*/ 1878012 h 2359024"/>
              <a:gd name="connsiteX76" fmla="*/ 1293812 w 2316162"/>
              <a:gd name="connsiteY76" fmla="*/ 1892300 h 2359024"/>
              <a:gd name="connsiteX77" fmla="*/ 1285875 w 2316162"/>
              <a:gd name="connsiteY77" fmla="*/ 1912937 h 2359024"/>
              <a:gd name="connsiteX78" fmla="*/ 1282700 w 2316162"/>
              <a:gd name="connsiteY78" fmla="*/ 1936750 h 2359024"/>
              <a:gd name="connsiteX79" fmla="*/ 1292225 w 2316162"/>
              <a:gd name="connsiteY79" fmla="*/ 1963737 h 2359024"/>
              <a:gd name="connsiteX80" fmla="*/ 1293812 w 2316162"/>
              <a:gd name="connsiteY80" fmla="*/ 1968500 h 2359024"/>
              <a:gd name="connsiteX81" fmla="*/ 1298575 w 2316162"/>
              <a:gd name="connsiteY81" fmla="*/ 1978025 h 2359024"/>
              <a:gd name="connsiteX82" fmla="*/ 1304925 w 2316162"/>
              <a:gd name="connsiteY82" fmla="*/ 1993900 h 2359024"/>
              <a:gd name="connsiteX83" fmla="*/ 1312862 w 2316162"/>
              <a:gd name="connsiteY83" fmla="*/ 2014537 h 2359024"/>
              <a:gd name="connsiteX84" fmla="*/ 1320800 w 2316162"/>
              <a:gd name="connsiteY84" fmla="*/ 2035175 h 2359024"/>
              <a:gd name="connsiteX85" fmla="*/ 1327150 w 2316162"/>
              <a:gd name="connsiteY85" fmla="*/ 2058987 h 2359024"/>
              <a:gd name="connsiteX86" fmla="*/ 1331912 w 2316162"/>
              <a:gd name="connsiteY86" fmla="*/ 2081212 h 2359024"/>
              <a:gd name="connsiteX87" fmla="*/ 1333500 w 2316162"/>
              <a:gd name="connsiteY87" fmla="*/ 2098675 h 2359024"/>
              <a:gd name="connsiteX88" fmla="*/ 1328737 w 2316162"/>
              <a:gd name="connsiteY88" fmla="*/ 2136775 h 2359024"/>
              <a:gd name="connsiteX89" fmla="*/ 1316037 w 2316162"/>
              <a:gd name="connsiteY89" fmla="*/ 2170112 h 2359024"/>
              <a:gd name="connsiteX90" fmla="*/ 1298575 w 2316162"/>
              <a:gd name="connsiteY90" fmla="*/ 2198687 h 2359024"/>
              <a:gd name="connsiteX91" fmla="*/ 1271587 w 2316162"/>
              <a:gd name="connsiteY91" fmla="*/ 2222500 h 2359024"/>
              <a:gd name="connsiteX92" fmla="*/ 1241425 w 2316162"/>
              <a:gd name="connsiteY92" fmla="*/ 2243137 h 2359024"/>
              <a:gd name="connsiteX93" fmla="*/ 1208087 w 2316162"/>
              <a:gd name="connsiteY93" fmla="*/ 2254250 h 2359024"/>
              <a:gd name="connsiteX94" fmla="*/ 1168400 w 2316162"/>
              <a:gd name="connsiteY94" fmla="*/ 2259012 h 2359024"/>
              <a:gd name="connsiteX95" fmla="*/ 1131887 w 2316162"/>
              <a:gd name="connsiteY95" fmla="*/ 2254250 h 2359024"/>
              <a:gd name="connsiteX96" fmla="*/ 1096962 w 2316162"/>
              <a:gd name="connsiteY96" fmla="*/ 2243137 h 2359024"/>
              <a:gd name="connsiteX97" fmla="*/ 1066800 w 2316162"/>
              <a:gd name="connsiteY97" fmla="*/ 2222500 h 2359024"/>
              <a:gd name="connsiteX98" fmla="*/ 1041400 w 2316162"/>
              <a:gd name="connsiteY98" fmla="*/ 2198687 h 2359024"/>
              <a:gd name="connsiteX99" fmla="*/ 1022350 w 2316162"/>
              <a:gd name="connsiteY99" fmla="*/ 2170112 h 2359024"/>
              <a:gd name="connsiteX100" fmla="*/ 1009650 w 2316162"/>
              <a:gd name="connsiteY100" fmla="*/ 2136775 h 2359024"/>
              <a:gd name="connsiteX101" fmla="*/ 1004887 w 2316162"/>
              <a:gd name="connsiteY101" fmla="*/ 2098675 h 2359024"/>
              <a:gd name="connsiteX102" fmla="*/ 1006475 w 2316162"/>
              <a:gd name="connsiteY102" fmla="*/ 2081212 h 2359024"/>
              <a:gd name="connsiteX103" fmla="*/ 1011237 w 2316162"/>
              <a:gd name="connsiteY103" fmla="*/ 2058987 h 2359024"/>
              <a:gd name="connsiteX104" fmla="*/ 1019175 w 2316162"/>
              <a:gd name="connsiteY104" fmla="*/ 2035175 h 2359024"/>
              <a:gd name="connsiteX105" fmla="*/ 1027112 w 2316162"/>
              <a:gd name="connsiteY105" fmla="*/ 2014537 h 2359024"/>
              <a:gd name="connsiteX106" fmla="*/ 1033462 w 2316162"/>
              <a:gd name="connsiteY106" fmla="*/ 1993900 h 2359024"/>
              <a:gd name="connsiteX107" fmla="*/ 1039812 w 2316162"/>
              <a:gd name="connsiteY107" fmla="*/ 1978025 h 2359024"/>
              <a:gd name="connsiteX108" fmla="*/ 1044575 w 2316162"/>
              <a:gd name="connsiteY108" fmla="*/ 1968500 h 2359024"/>
              <a:gd name="connsiteX109" fmla="*/ 1046162 w 2316162"/>
              <a:gd name="connsiteY109" fmla="*/ 1963737 h 2359024"/>
              <a:gd name="connsiteX110" fmla="*/ 1054100 w 2316162"/>
              <a:gd name="connsiteY110" fmla="*/ 1936750 h 2359024"/>
              <a:gd name="connsiteX111" fmla="*/ 1054100 w 2316162"/>
              <a:gd name="connsiteY111" fmla="*/ 1912937 h 2359024"/>
              <a:gd name="connsiteX112" fmla="*/ 1046162 w 2316162"/>
              <a:gd name="connsiteY112" fmla="*/ 1892300 h 2359024"/>
              <a:gd name="connsiteX113" fmla="*/ 1030287 w 2316162"/>
              <a:gd name="connsiteY113" fmla="*/ 1878012 h 2359024"/>
              <a:gd name="connsiteX114" fmla="*/ 1006475 w 2316162"/>
              <a:gd name="connsiteY114" fmla="*/ 1866900 h 2359024"/>
              <a:gd name="connsiteX115" fmla="*/ 979487 w 2316162"/>
              <a:gd name="connsiteY115" fmla="*/ 1862137 h 2359024"/>
              <a:gd name="connsiteX116" fmla="*/ 420687 w 2316162"/>
              <a:gd name="connsiteY116" fmla="*/ 1862137 h 2359024"/>
              <a:gd name="connsiteX117" fmla="*/ 420687 w 2316162"/>
              <a:gd name="connsiteY117" fmla="*/ 2359024 h 2359024"/>
              <a:gd name="connsiteX118" fmla="*/ 411984 w 2316162"/>
              <a:gd name="connsiteY118" fmla="*/ 2359024 h 2359024"/>
              <a:gd name="connsiteX119" fmla="*/ 411984 w 2316162"/>
              <a:gd name="connsiteY119" fmla="*/ 1368423 h 2359024"/>
              <a:gd name="connsiteX120" fmla="*/ 409575 w 2316162"/>
              <a:gd name="connsiteY120" fmla="*/ 1368423 h 2359024"/>
              <a:gd name="connsiteX121" fmla="*/ 409575 w 2316162"/>
              <a:gd name="connsiteY121" fmla="*/ 1306513 h 2359024"/>
              <a:gd name="connsiteX122" fmla="*/ 406400 w 2316162"/>
              <a:gd name="connsiteY122" fmla="*/ 1284288 h 2359024"/>
              <a:gd name="connsiteX123" fmla="*/ 398463 w 2316162"/>
              <a:gd name="connsiteY123" fmla="*/ 1266825 h 2359024"/>
              <a:gd name="connsiteX124" fmla="*/ 382588 w 2316162"/>
              <a:gd name="connsiteY124" fmla="*/ 1254125 h 2359024"/>
              <a:gd name="connsiteX125" fmla="*/ 365125 w 2316162"/>
              <a:gd name="connsiteY125" fmla="*/ 1247775 h 2359024"/>
              <a:gd name="connsiteX126" fmla="*/ 344488 w 2316162"/>
              <a:gd name="connsiteY126" fmla="*/ 1246188 h 2359024"/>
              <a:gd name="connsiteX127" fmla="*/ 320675 w 2316162"/>
              <a:gd name="connsiteY127" fmla="*/ 1249363 h 2359024"/>
              <a:gd name="connsiteX128" fmla="*/ 295275 w 2316162"/>
              <a:gd name="connsiteY128" fmla="*/ 1257300 h 2359024"/>
              <a:gd name="connsiteX129" fmla="*/ 292100 w 2316162"/>
              <a:gd name="connsiteY129" fmla="*/ 1258888 h 2359024"/>
              <a:gd name="connsiteX130" fmla="*/ 282575 w 2316162"/>
              <a:gd name="connsiteY130" fmla="*/ 1262063 h 2359024"/>
              <a:gd name="connsiteX131" fmla="*/ 266700 w 2316162"/>
              <a:gd name="connsiteY131" fmla="*/ 1265238 h 2359024"/>
              <a:gd name="connsiteX132" fmla="*/ 249238 w 2316162"/>
              <a:gd name="connsiteY132" fmla="*/ 1270000 h 2359024"/>
              <a:gd name="connsiteX133" fmla="*/ 227013 w 2316162"/>
              <a:gd name="connsiteY133" fmla="*/ 1273175 h 2359024"/>
              <a:gd name="connsiteX134" fmla="*/ 204788 w 2316162"/>
              <a:gd name="connsiteY134" fmla="*/ 1277938 h 2359024"/>
              <a:gd name="connsiteX135" fmla="*/ 184150 w 2316162"/>
              <a:gd name="connsiteY135" fmla="*/ 1279525 h 2359024"/>
              <a:gd name="connsiteX136" fmla="*/ 165100 w 2316162"/>
              <a:gd name="connsiteY136" fmla="*/ 1281113 h 2359024"/>
              <a:gd name="connsiteX137" fmla="*/ 127000 w 2316162"/>
              <a:gd name="connsiteY137" fmla="*/ 1276350 h 2359024"/>
              <a:gd name="connsiteX138" fmla="*/ 92075 w 2316162"/>
              <a:gd name="connsiteY138" fmla="*/ 1265238 h 2359024"/>
              <a:gd name="connsiteX139" fmla="*/ 61913 w 2316162"/>
              <a:gd name="connsiteY139" fmla="*/ 1246188 h 2359024"/>
              <a:gd name="connsiteX140" fmla="*/ 36513 w 2316162"/>
              <a:gd name="connsiteY140" fmla="*/ 1220788 h 2359024"/>
              <a:gd name="connsiteX141" fmla="*/ 17463 w 2316162"/>
              <a:gd name="connsiteY141" fmla="*/ 1192213 h 2359024"/>
              <a:gd name="connsiteX142" fmla="*/ 4763 w 2316162"/>
              <a:gd name="connsiteY142" fmla="*/ 1158875 h 2359024"/>
              <a:gd name="connsiteX143" fmla="*/ 0 w 2316162"/>
              <a:gd name="connsiteY143" fmla="*/ 1122362 h 2359024"/>
              <a:gd name="connsiteX144" fmla="*/ 4763 w 2316162"/>
              <a:gd name="connsiteY144" fmla="*/ 1085850 h 2359024"/>
              <a:gd name="connsiteX145" fmla="*/ 17463 w 2316162"/>
              <a:gd name="connsiteY145" fmla="*/ 1052512 h 2359024"/>
              <a:gd name="connsiteX146" fmla="*/ 36513 w 2316162"/>
              <a:gd name="connsiteY146" fmla="*/ 1022350 h 2359024"/>
              <a:gd name="connsiteX147" fmla="*/ 61913 w 2316162"/>
              <a:gd name="connsiteY147" fmla="*/ 998537 h 2359024"/>
              <a:gd name="connsiteX148" fmla="*/ 92075 w 2316162"/>
              <a:gd name="connsiteY148" fmla="*/ 979487 h 2359024"/>
              <a:gd name="connsiteX149" fmla="*/ 127000 w 2316162"/>
              <a:gd name="connsiteY149" fmla="*/ 968375 h 2359024"/>
              <a:gd name="connsiteX150" fmla="*/ 165100 w 2316162"/>
              <a:gd name="connsiteY150" fmla="*/ 963612 h 2359024"/>
              <a:gd name="connsiteX151" fmla="*/ 184150 w 2316162"/>
              <a:gd name="connsiteY151" fmla="*/ 965200 h 2359024"/>
              <a:gd name="connsiteX152" fmla="*/ 206375 w 2316162"/>
              <a:gd name="connsiteY152" fmla="*/ 969962 h 2359024"/>
              <a:gd name="connsiteX153" fmla="*/ 230188 w 2316162"/>
              <a:gd name="connsiteY153" fmla="*/ 976312 h 2359024"/>
              <a:gd name="connsiteX154" fmla="*/ 252413 w 2316162"/>
              <a:gd name="connsiteY154" fmla="*/ 984250 h 2359024"/>
              <a:gd name="connsiteX155" fmla="*/ 273050 w 2316162"/>
              <a:gd name="connsiteY155" fmla="*/ 990600 h 2359024"/>
              <a:gd name="connsiteX156" fmla="*/ 290513 w 2316162"/>
              <a:gd name="connsiteY156" fmla="*/ 996950 h 2359024"/>
              <a:gd name="connsiteX157" fmla="*/ 301625 w 2316162"/>
              <a:gd name="connsiteY157" fmla="*/ 1001712 h 2359024"/>
              <a:gd name="connsiteX158" fmla="*/ 304800 w 2316162"/>
              <a:gd name="connsiteY158" fmla="*/ 1003300 h 2359024"/>
              <a:gd name="connsiteX159" fmla="*/ 333375 w 2316162"/>
              <a:gd name="connsiteY159" fmla="*/ 1011237 h 2359024"/>
              <a:gd name="connsiteX160" fmla="*/ 358775 w 2316162"/>
              <a:gd name="connsiteY160" fmla="*/ 1009650 h 2359024"/>
              <a:gd name="connsiteX161" fmla="*/ 379413 w 2316162"/>
              <a:gd name="connsiteY161" fmla="*/ 1001712 h 2359024"/>
              <a:gd name="connsiteX162" fmla="*/ 396875 w 2316162"/>
              <a:gd name="connsiteY162" fmla="*/ 987425 h 2359024"/>
              <a:gd name="connsiteX163" fmla="*/ 406400 w 2316162"/>
              <a:gd name="connsiteY163" fmla="*/ 965200 h 2359024"/>
              <a:gd name="connsiteX164" fmla="*/ 409575 w 2316162"/>
              <a:gd name="connsiteY164" fmla="*/ 936625 h 2359024"/>
              <a:gd name="connsiteX165" fmla="*/ 409575 w 2316162"/>
              <a:gd name="connsiteY165" fmla="*/ 402374 h 2359024"/>
              <a:gd name="connsiteX166" fmla="*/ 412616 w 2316162"/>
              <a:gd name="connsiteY166" fmla="*/ 402374 h 2359024"/>
              <a:gd name="connsiteX167" fmla="*/ 412616 w 2316162"/>
              <a:gd name="connsiteY167" fmla="*/ 395287 h 2359024"/>
              <a:gd name="connsiteX168" fmla="*/ 969962 w 2316162"/>
              <a:gd name="connsiteY168" fmla="*/ 395287 h 2359024"/>
              <a:gd name="connsiteX169" fmla="*/ 996950 w 2316162"/>
              <a:gd name="connsiteY169" fmla="*/ 392112 h 2359024"/>
              <a:gd name="connsiteX170" fmla="*/ 1020762 w 2316162"/>
              <a:gd name="connsiteY170" fmla="*/ 382587 h 2359024"/>
              <a:gd name="connsiteX171" fmla="*/ 1036637 w 2316162"/>
              <a:gd name="connsiteY171" fmla="*/ 366712 h 2359024"/>
              <a:gd name="connsiteX172" fmla="*/ 1044575 w 2316162"/>
              <a:gd name="connsiteY172" fmla="*/ 346075 h 2359024"/>
              <a:gd name="connsiteX173" fmla="*/ 1046162 w 2316162"/>
              <a:gd name="connsiteY173" fmla="*/ 322262 h 2359024"/>
              <a:gd name="connsiteX174" fmla="*/ 1038225 w 2316162"/>
              <a:gd name="connsiteY174" fmla="*/ 295275 h 2359024"/>
              <a:gd name="connsiteX175" fmla="*/ 1036637 w 2316162"/>
              <a:gd name="connsiteY175" fmla="*/ 290512 h 2359024"/>
              <a:gd name="connsiteX176" fmla="*/ 1031875 w 2316162"/>
              <a:gd name="connsiteY176" fmla="*/ 280987 h 2359024"/>
              <a:gd name="connsiteX177" fmla="*/ 1025525 w 2316162"/>
              <a:gd name="connsiteY177" fmla="*/ 265112 h 2359024"/>
              <a:gd name="connsiteX178" fmla="*/ 1016000 w 2316162"/>
              <a:gd name="connsiteY178" fmla="*/ 244475 h 2359024"/>
              <a:gd name="connsiteX179" fmla="*/ 1008062 w 2316162"/>
              <a:gd name="connsiteY179" fmla="*/ 222250 h 2359024"/>
              <a:gd name="connsiteX180" fmla="*/ 1001712 w 2316162"/>
              <a:gd name="connsiteY180" fmla="*/ 200025 h 2359024"/>
              <a:gd name="connsiteX181" fmla="*/ 996950 w 2316162"/>
              <a:gd name="connsiteY181" fmla="*/ 177800 h 2359024"/>
              <a:gd name="connsiteX182" fmla="*/ 995362 w 2316162"/>
              <a:gd name="connsiteY182" fmla="*/ 158750 h 2359024"/>
              <a:gd name="connsiteX183" fmla="*/ 1000125 w 2316162"/>
              <a:gd name="connsiteY183" fmla="*/ 122237 h 2359024"/>
              <a:gd name="connsiteX184" fmla="*/ 1011237 w 2316162"/>
              <a:gd name="connsiteY184" fmla="*/ 88900 h 2359024"/>
              <a:gd name="connsiteX185" fmla="*/ 1031875 w 2316162"/>
              <a:gd name="connsiteY185" fmla="*/ 60325 h 2359024"/>
              <a:gd name="connsiteX186" fmla="*/ 1057275 w 2316162"/>
              <a:gd name="connsiteY186" fmla="*/ 34925 h 2359024"/>
              <a:gd name="connsiteX187" fmla="*/ 1087437 w 2316162"/>
              <a:gd name="connsiteY187" fmla="*/ 15875 h 2359024"/>
              <a:gd name="connsiteX188" fmla="*/ 1122362 w 2316162"/>
              <a:gd name="connsiteY188" fmla="*/ 4762 h 2359024"/>
              <a:gd name="connsiteX0" fmla="*/ 1160462 w 2316162"/>
              <a:gd name="connsiteY0" fmla="*/ 0 h 2359024"/>
              <a:gd name="connsiteX1" fmla="*/ 1198562 w 2316162"/>
              <a:gd name="connsiteY1" fmla="*/ 4762 h 2359024"/>
              <a:gd name="connsiteX2" fmla="*/ 1231900 w 2316162"/>
              <a:gd name="connsiteY2" fmla="*/ 15875 h 2359024"/>
              <a:gd name="connsiteX3" fmla="*/ 1262062 w 2316162"/>
              <a:gd name="connsiteY3" fmla="*/ 34925 h 2359024"/>
              <a:gd name="connsiteX4" fmla="*/ 1289050 w 2316162"/>
              <a:gd name="connsiteY4" fmla="*/ 60325 h 2359024"/>
              <a:gd name="connsiteX5" fmla="*/ 1308100 w 2316162"/>
              <a:gd name="connsiteY5" fmla="*/ 88900 h 2359024"/>
              <a:gd name="connsiteX6" fmla="*/ 1320800 w 2316162"/>
              <a:gd name="connsiteY6" fmla="*/ 122237 h 2359024"/>
              <a:gd name="connsiteX7" fmla="*/ 1323975 w 2316162"/>
              <a:gd name="connsiteY7" fmla="*/ 158750 h 2359024"/>
              <a:gd name="connsiteX8" fmla="*/ 1322387 w 2316162"/>
              <a:gd name="connsiteY8" fmla="*/ 177800 h 2359024"/>
              <a:gd name="connsiteX9" fmla="*/ 1317625 w 2316162"/>
              <a:gd name="connsiteY9" fmla="*/ 200025 h 2359024"/>
              <a:gd name="connsiteX10" fmla="*/ 1311275 w 2316162"/>
              <a:gd name="connsiteY10" fmla="*/ 222250 h 2359024"/>
              <a:gd name="connsiteX11" fmla="*/ 1304925 w 2316162"/>
              <a:gd name="connsiteY11" fmla="*/ 244475 h 2359024"/>
              <a:gd name="connsiteX12" fmla="*/ 1296987 w 2316162"/>
              <a:gd name="connsiteY12" fmla="*/ 265112 h 2359024"/>
              <a:gd name="connsiteX13" fmla="*/ 1290637 w 2316162"/>
              <a:gd name="connsiteY13" fmla="*/ 280987 h 2359024"/>
              <a:gd name="connsiteX14" fmla="*/ 1285875 w 2316162"/>
              <a:gd name="connsiteY14" fmla="*/ 290512 h 2359024"/>
              <a:gd name="connsiteX15" fmla="*/ 1282700 w 2316162"/>
              <a:gd name="connsiteY15" fmla="*/ 295275 h 2359024"/>
              <a:gd name="connsiteX16" fmla="*/ 1274762 w 2316162"/>
              <a:gd name="connsiteY16" fmla="*/ 322262 h 2359024"/>
              <a:gd name="connsiteX17" fmla="*/ 1274762 w 2316162"/>
              <a:gd name="connsiteY17" fmla="*/ 346075 h 2359024"/>
              <a:gd name="connsiteX18" fmla="*/ 1285875 w 2316162"/>
              <a:gd name="connsiteY18" fmla="*/ 366712 h 2359024"/>
              <a:gd name="connsiteX19" fmla="*/ 1300162 w 2316162"/>
              <a:gd name="connsiteY19" fmla="*/ 382587 h 2359024"/>
              <a:gd name="connsiteX20" fmla="*/ 1322387 w 2316162"/>
              <a:gd name="connsiteY20" fmla="*/ 392112 h 2359024"/>
              <a:gd name="connsiteX21" fmla="*/ 1350962 w 2316162"/>
              <a:gd name="connsiteY21" fmla="*/ 395287 h 2359024"/>
              <a:gd name="connsiteX22" fmla="*/ 1908175 w 2316162"/>
              <a:gd name="connsiteY22" fmla="*/ 395287 h 2359024"/>
              <a:gd name="connsiteX23" fmla="*/ 1911350 w 2316162"/>
              <a:gd name="connsiteY23" fmla="*/ 477837 h 2359024"/>
              <a:gd name="connsiteX24" fmla="*/ 1911350 w 2316162"/>
              <a:gd name="connsiteY24" fmla="*/ 485775 h 2359024"/>
              <a:gd name="connsiteX25" fmla="*/ 1911350 w 2316162"/>
              <a:gd name="connsiteY25" fmla="*/ 496887 h 2359024"/>
              <a:gd name="connsiteX26" fmla="*/ 1911350 w 2316162"/>
              <a:gd name="connsiteY26" fmla="*/ 506412 h 2359024"/>
              <a:gd name="connsiteX27" fmla="*/ 1908175 w 2316162"/>
              <a:gd name="connsiteY27" fmla="*/ 936625 h 2359024"/>
              <a:gd name="connsiteX28" fmla="*/ 1909762 w 2316162"/>
              <a:gd name="connsiteY28" fmla="*/ 962025 h 2359024"/>
              <a:gd name="connsiteX29" fmla="*/ 1917700 w 2316162"/>
              <a:gd name="connsiteY29" fmla="*/ 981075 h 2359024"/>
              <a:gd name="connsiteX30" fmla="*/ 1930400 w 2316162"/>
              <a:gd name="connsiteY30" fmla="*/ 995362 h 2359024"/>
              <a:gd name="connsiteX31" fmla="*/ 1946275 w 2316162"/>
              <a:gd name="connsiteY31" fmla="*/ 1006475 h 2359024"/>
              <a:gd name="connsiteX32" fmla="*/ 1965325 w 2316162"/>
              <a:gd name="connsiteY32" fmla="*/ 1011237 h 2359024"/>
              <a:gd name="connsiteX33" fmla="*/ 1985962 w 2316162"/>
              <a:gd name="connsiteY33" fmla="*/ 1009650 h 2359024"/>
              <a:gd name="connsiteX34" fmla="*/ 2011362 w 2316162"/>
              <a:gd name="connsiteY34" fmla="*/ 1003300 h 2359024"/>
              <a:gd name="connsiteX35" fmla="*/ 2016125 w 2316162"/>
              <a:gd name="connsiteY35" fmla="*/ 1001712 h 2359024"/>
              <a:gd name="connsiteX36" fmla="*/ 2027237 w 2316162"/>
              <a:gd name="connsiteY36" fmla="*/ 996950 h 2359024"/>
              <a:gd name="connsiteX37" fmla="*/ 2043112 w 2316162"/>
              <a:gd name="connsiteY37" fmla="*/ 990600 h 2359024"/>
              <a:gd name="connsiteX38" fmla="*/ 2063750 w 2316162"/>
              <a:gd name="connsiteY38" fmla="*/ 982662 h 2359024"/>
              <a:gd name="connsiteX39" fmla="*/ 2087562 w 2316162"/>
              <a:gd name="connsiteY39" fmla="*/ 976312 h 2359024"/>
              <a:gd name="connsiteX40" fmla="*/ 2109787 w 2316162"/>
              <a:gd name="connsiteY40" fmla="*/ 969962 h 2359024"/>
              <a:gd name="connsiteX41" fmla="*/ 2132012 w 2316162"/>
              <a:gd name="connsiteY41" fmla="*/ 965200 h 2359024"/>
              <a:gd name="connsiteX42" fmla="*/ 2151062 w 2316162"/>
              <a:gd name="connsiteY42" fmla="*/ 963612 h 2359024"/>
              <a:gd name="connsiteX43" fmla="*/ 2190750 w 2316162"/>
              <a:gd name="connsiteY43" fmla="*/ 968375 h 2359024"/>
              <a:gd name="connsiteX44" fmla="*/ 2224087 w 2316162"/>
              <a:gd name="connsiteY44" fmla="*/ 979487 h 2359024"/>
              <a:gd name="connsiteX45" fmla="*/ 2254250 w 2316162"/>
              <a:gd name="connsiteY45" fmla="*/ 998537 h 2359024"/>
              <a:gd name="connsiteX46" fmla="*/ 2281237 w 2316162"/>
              <a:gd name="connsiteY46" fmla="*/ 1022350 h 2359024"/>
              <a:gd name="connsiteX47" fmla="*/ 2298700 w 2316162"/>
              <a:gd name="connsiteY47" fmla="*/ 1052512 h 2359024"/>
              <a:gd name="connsiteX48" fmla="*/ 2311400 w 2316162"/>
              <a:gd name="connsiteY48" fmla="*/ 1085850 h 2359024"/>
              <a:gd name="connsiteX49" fmla="*/ 2316162 w 2316162"/>
              <a:gd name="connsiteY49" fmla="*/ 1120775 h 2359024"/>
              <a:gd name="connsiteX50" fmla="*/ 2311400 w 2316162"/>
              <a:gd name="connsiteY50" fmla="*/ 1158875 h 2359024"/>
              <a:gd name="connsiteX51" fmla="*/ 2298700 w 2316162"/>
              <a:gd name="connsiteY51" fmla="*/ 1192212 h 2359024"/>
              <a:gd name="connsiteX52" fmla="*/ 2281237 w 2316162"/>
              <a:gd name="connsiteY52" fmla="*/ 1220787 h 2359024"/>
              <a:gd name="connsiteX53" fmla="*/ 2254250 w 2316162"/>
              <a:gd name="connsiteY53" fmla="*/ 1246187 h 2359024"/>
              <a:gd name="connsiteX54" fmla="*/ 2224087 w 2316162"/>
              <a:gd name="connsiteY54" fmla="*/ 1265237 h 2359024"/>
              <a:gd name="connsiteX55" fmla="*/ 2190750 w 2316162"/>
              <a:gd name="connsiteY55" fmla="*/ 1276350 h 2359024"/>
              <a:gd name="connsiteX56" fmla="*/ 2151062 w 2316162"/>
              <a:gd name="connsiteY56" fmla="*/ 1281112 h 2359024"/>
              <a:gd name="connsiteX57" fmla="*/ 2132012 w 2316162"/>
              <a:gd name="connsiteY57" fmla="*/ 1279525 h 2359024"/>
              <a:gd name="connsiteX58" fmla="*/ 2109787 w 2316162"/>
              <a:gd name="connsiteY58" fmla="*/ 1274762 h 2359024"/>
              <a:gd name="connsiteX59" fmla="*/ 2087562 w 2316162"/>
              <a:gd name="connsiteY59" fmla="*/ 1268412 h 2359024"/>
              <a:gd name="connsiteX60" fmla="*/ 2063750 w 2316162"/>
              <a:gd name="connsiteY60" fmla="*/ 1260475 h 2359024"/>
              <a:gd name="connsiteX61" fmla="*/ 2043112 w 2316162"/>
              <a:gd name="connsiteY61" fmla="*/ 1254125 h 2359024"/>
              <a:gd name="connsiteX62" fmla="*/ 2027237 w 2316162"/>
              <a:gd name="connsiteY62" fmla="*/ 1247775 h 2359024"/>
              <a:gd name="connsiteX63" fmla="*/ 2016125 w 2316162"/>
              <a:gd name="connsiteY63" fmla="*/ 1243012 h 2359024"/>
              <a:gd name="connsiteX64" fmla="*/ 2011362 w 2316162"/>
              <a:gd name="connsiteY64" fmla="*/ 1241425 h 2359024"/>
              <a:gd name="connsiteX65" fmla="*/ 1985962 w 2316162"/>
              <a:gd name="connsiteY65" fmla="*/ 1235075 h 2359024"/>
              <a:gd name="connsiteX66" fmla="*/ 1965325 w 2316162"/>
              <a:gd name="connsiteY66" fmla="*/ 1233487 h 2359024"/>
              <a:gd name="connsiteX67" fmla="*/ 1946275 w 2316162"/>
              <a:gd name="connsiteY67" fmla="*/ 1238250 h 2359024"/>
              <a:gd name="connsiteX68" fmla="*/ 1930400 w 2316162"/>
              <a:gd name="connsiteY68" fmla="*/ 1247775 h 2359024"/>
              <a:gd name="connsiteX69" fmla="*/ 1917700 w 2316162"/>
              <a:gd name="connsiteY69" fmla="*/ 1263650 h 2359024"/>
              <a:gd name="connsiteX70" fmla="*/ 1909762 w 2316162"/>
              <a:gd name="connsiteY70" fmla="*/ 1282700 h 2359024"/>
              <a:gd name="connsiteX71" fmla="*/ 1908175 w 2316162"/>
              <a:gd name="connsiteY71" fmla="*/ 1306512 h 2359024"/>
              <a:gd name="connsiteX72" fmla="*/ 1909203 w 2316162"/>
              <a:gd name="connsiteY72" fmla="*/ 1861565 h 2359024"/>
              <a:gd name="connsiteX73" fmla="*/ 1358900 w 2316162"/>
              <a:gd name="connsiteY73" fmla="*/ 1862137 h 2359024"/>
              <a:gd name="connsiteX74" fmla="*/ 1331912 w 2316162"/>
              <a:gd name="connsiteY74" fmla="*/ 1866900 h 2359024"/>
              <a:gd name="connsiteX75" fmla="*/ 1309687 w 2316162"/>
              <a:gd name="connsiteY75" fmla="*/ 1878012 h 2359024"/>
              <a:gd name="connsiteX76" fmla="*/ 1293812 w 2316162"/>
              <a:gd name="connsiteY76" fmla="*/ 1892300 h 2359024"/>
              <a:gd name="connsiteX77" fmla="*/ 1285875 w 2316162"/>
              <a:gd name="connsiteY77" fmla="*/ 1912937 h 2359024"/>
              <a:gd name="connsiteX78" fmla="*/ 1282700 w 2316162"/>
              <a:gd name="connsiteY78" fmla="*/ 1936750 h 2359024"/>
              <a:gd name="connsiteX79" fmla="*/ 1292225 w 2316162"/>
              <a:gd name="connsiteY79" fmla="*/ 1963737 h 2359024"/>
              <a:gd name="connsiteX80" fmla="*/ 1293812 w 2316162"/>
              <a:gd name="connsiteY80" fmla="*/ 1968500 h 2359024"/>
              <a:gd name="connsiteX81" fmla="*/ 1298575 w 2316162"/>
              <a:gd name="connsiteY81" fmla="*/ 1978025 h 2359024"/>
              <a:gd name="connsiteX82" fmla="*/ 1304925 w 2316162"/>
              <a:gd name="connsiteY82" fmla="*/ 1993900 h 2359024"/>
              <a:gd name="connsiteX83" fmla="*/ 1312862 w 2316162"/>
              <a:gd name="connsiteY83" fmla="*/ 2014537 h 2359024"/>
              <a:gd name="connsiteX84" fmla="*/ 1320800 w 2316162"/>
              <a:gd name="connsiteY84" fmla="*/ 2035175 h 2359024"/>
              <a:gd name="connsiteX85" fmla="*/ 1327150 w 2316162"/>
              <a:gd name="connsiteY85" fmla="*/ 2058987 h 2359024"/>
              <a:gd name="connsiteX86" fmla="*/ 1331912 w 2316162"/>
              <a:gd name="connsiteY86" fmla="*/ 2081212 h 2359024"/>
              <a:gd name="connsiteX87" fmla="*/ 1333500 w 2316162"/>
              <a:gd name="connsiteY87" fmla="*/ 2098675 h 2359024"/>
              <a:gd name="connsiteX88" fmla="*/ 1328737 w 2316162"/>
              <a:gd name="connsiteY88" fmla="*/ 2136775 h 2359024"/>
              <a:gd name="connsiteX89" fmla="*/ 1316037 w 2316162"/>
              <a:gd name="connsiteY89" fmla="*/ 2170112 h 2359024"/>
              <a:gd name="connsiteX90" fmla="*/ 1298575 w 2316162"/>
              <a:gd name="connsiteY90" fmla="*/ 2198687 h 2359024"/>
              <a:gd name="connsiteX91" fmla="*/ 1271587 w 2316162"/>
              <a:gd name="connsiteY91" fmla="*/ 2222500 h 2359024"/>
              <a:gd name="connsiteX92" fmla="*/ 1241425 w 2316162"/>
              <a:gd name="connsiteY92" fmla="*/ 2243137 h 2359024"/>
              <a:gd name="connsiteX93" fmla="*/ 1208087 w 2316162"/>
              <a:gd name="connsiteY93" fmla="*/ 2254250 h 2359024"/>
              <a:gd name="connsiteX94" fmla="*/ 1168400 w 2316162"/>
              <a:gd name="connsiteY94" fmla="*/ 2259012 h 2359024"/>
              <a:gd name="connsiteX95" fmla="*/ 1131887 w 2316162"/>
              <a:gd name="connsiteY95" fmla="*/ 2254250 h 2359024"/>
              <a:gd name="connsiteX96" fmla="*/ 1096962 w 2316162"/>
              <a:gd name="connsiteY96" fmla="*/ 2243137 h 2359024"/>
              <a:gd name="connsiteX97" fmla="*/ 1066800 w 2316162"/>
              <a:gd name="connsiteY97" fmla="*/ 2222500 h 2359024"/>
              <a:gd name="connsiteX98" fmla="*/ 1041400 w 2316162"/>
              <a:gd name="connsiteY98" fmla="*/ 2198687 h 2359024"/>
              <a:gd name="connsiteX99" fmla="*/ 1022350 w 2316162"/>
              <a:gd name="connsiteY99" fmla="*/ 2170112 h 2359024"/>
              <a:gd name="connsiteX100" fmla="*/ 1009650 w 2316162"/>
              <a:gd name="connsiteY100" fmla="*/ 2136775 h 2359024"/>
              <a:gd name="connsiteX101" fmla="*/ 1004887 w 2316162"/>
              <a:gd name="connsiteY101" fmla="*/ 2098675 h 2359024"/>
              <a:gd name="connsiteX102" fmla="*/ 1006475 w 2316162"/>
              <a:gd name="connsiteY102" fmla="*/ 2081212 h 2359024"/>
              <a:gd name="connsiteX103" fmla="*/ 1011237 w 2316162"/>
              <a:gd name="connsiteY103" fmla="*/ 2058987 h 2359024"/>
              <a:gd name="connsiteX104" fmla="*/ 1019175 w 2316162"/>
              <a:gd name="connsiteY104" fmla="*/ 2035175 h 2359024"/>
              <a:gd name="connsiteX105" fmla="*/ 1027112 w 2316162"/>
              <a:gd name="connsiteY105" fmla="*/ 2014537 h 2359024"/>
              <a:gd name="connsiteX106" fmla="*/ 1033462 w 2316162"/>
              <a:gd name="connsiteY106" fmla="*/ 1993900 h 2359024"/>
              <a:gd name="connsiteX107" fmla="*/ 1039812 w 2316162"/>
              <a:gd name="connsiteY107" fmla="*/ 1978025 h 2359024"/>
              <a:gd name="connsiteX108" fmla="*/ 1044575 w 2316162"/>
              <a:gd name="connsiteY108" fmla="*/ 1968500 h 2359024"/>
              <a:gd name="connsiteX109" fmla="*/ 1046162 w 2316162"/>
              <a:gd name="connsiteY109" fmla="*/ 1963737 h 2359024"/>
              <a:gd name="connsiteX110" fmla="*/ 1054100 w 2316162"/>
              <a:gd name="connsiteY110" fmla="*/ 1936750 h 2359024"/>
              <a:gd name="connsiteX111" fmla="*/ 1054100 w 2316162"/>
              <a:gd name="connsiteY111" fmla="*/ 1912937 h 2359024"/>
              <a:gd name="connsiteX112" fmla="*/ 1046162 w 2316162"/>
              <a:gd name="connsiteY112" fmla="*/ 1892300 h 2359024"/>
              <a:gd name="connsiteX113" fmla="*/ 1030287 w 2316162"/>
              <a:gd name="connsiteY113" fmla="*/ 1878012 h 2359024"/>
              <a:gd name="connsiteX114" fmla="*/ 1006475 w 2316162"/>
              <a:gd name="connsiteY114" fmla="*/ 1866900 h 2359024"/>
              <a:gd name="connsiteX115" fmla="*/ 979487 w 2316162"/>
              <a:gd name="connsiteY115" fmla="*/ 1862137 h 2359024"/>
              <a:gd name="connsiteX116" fmla="*/ 420687 w 2316162"/>
              <a:gd name="connsiteY116" fmla="*/ 1862137 h 2359024"/>
              <a:gd name="connsiteX117" fmla="*/ 420687 w 2316162"/>
              <a:gd name="connsiteY117" fmla="*/ 2359024 h 2359024"/>
              <a:gd name="connsiteX118" fmla="*/ 411984 w 2316162"/>
              <a:gd name="connsiteY118" fmla="*/ 1368423 h 2359024"/>
              <a:gd name="connsiteX119" fmla="*/ 409575 w 2316162"/>
              <a:gd name="connsiteY119" fmla="*/ 1368423 h 2359024"/>
              <a:gd name="connsiteX120" fmla="*/ 409575 w 2316162"/>
              <a:gd name="connsiteY120" fmla="*/ 1306513 h 2359024"/>
              <a:gd name="connsiteX121" fmla="*/ 406400 w 2316162"/>
              <a:gd name="connsiteY121" fmla="*/ 1284288 h 2359024"/>
              <a:gd name="connsiteX122" fmla="*/ 398463 w 2316162"/>
              <a:gd name="connsiteY122" fmla="*/ 1266825 h 2359024"/>
              <a:gd name="connsiteX123" fmla="*/ 382588 w 2316162"/>
              <a:gd name="connsiteY123" fmla="*/ 1254125 h 2359024"/>
              <a:gd name="connsiteX124" fmla="*/ 365125 w 2316162"/>
              <a:gd name="connsiteY124" fmla="*/ 1247775 h 2359024"/>
              <a:gd name="connsiteX125" fmla="*/ 344488 w 2316162"/>
              <a:gd name="connsiteY125" fmla="*/ 1246188 h 2359024"/>
              <a:gd name="connsiteX126" fmla="*/ 320675 w 2316162"/>
              <a:gd name="connsiteY126" fmla="*/ 1249363 h 2359024"/>
              <a:gd name="connsiteX127" fmla="*/ 295275 w 2316162"/>
              <a:gd name="connsiteY127" fmla="*/ 1257300 h 2359024"/>
              <a:gd name="connsiteX128" fmla="*/ 292100 w 2316162"/>
              <a:gd name="connsiteY128" fmla="*/ 1258888 h 2359024"/>
              <a:gd name="connsiteX129" fmla="*/ 282575 w 2316162"/>
              <a:gd name="connsiteY129" fmla="*/ 1262063 h 2359024"/>
              <a:gd name="connsiteX130" fmla="*/ 266700 w 2316162"/>
              <a:gd name="connsiteY130" fmla="*/ 1265238 h 2359024"/>
              <a:gd name="connsiteX131" fmla="*/ 249238 w 2316162"/>
              <a:gd name="connsiteY131" fmla="*/ 1270000 h 2359024"/>
              <a:gd name="connsiteX132" fmla="*/ 227013 w 2316162"/>
              <a:gd name="connsiteY132" fmla="*/ 1273175 h 2359024"/>
              <a:gd name="connsiteX133" fmla="*/ 204788 w 2316162"/>
              <a:gd name="connsiteY133" fmla="*/ 1277938 h 2359024"/>
              <a:gd name="connsiteX134" fmla="*/ 184150 w 2316162"/>
              <a:gd name="connsiteY134" fmla="*/ 1279525 h 2359024"/>
              <a:gd name="connsiteX135" fmla="*/ 165100 w 2316162"/>
              <a:gd name="connsiteY135" fmla="*/ 1281113 h 2359024"/>
              <a:gd name="connsiteX136" fmla="*/ 127000 w 2316162"/>
              <a:gd name="connsiteY136" fmla="*/ 1276350 h 2359024"/>
              <a:gd name="connsiteX137" fmla="*/ 92075 w 2316162"/>
              <a:gd name="connsiteY137" fmla="*/ 1265238 h 2359024"/>
              <a:gd name="connsiteX138" fmla="*/ 61913 w 2316162"/>
              <a:gd name="connsiteY138" fmla="*/ 1246188 h 2359024"/>
              <a:gd name="connsiteX139" fmla="*/ 36513 w 2316162"/>
              <a:gd name="connsiteY139" fmla="*/ 1220788 h 2359024"/>
              <a:gd name="connsiteX140" fmla="*/ 17463 w 2316162"/>
              <a:gd name="connsiteY140" fmla="*/ 1192213 h 2359024"/>
              <a:gd name="connsiteX141" fmla="*/ 4763 w 2316162"/>
              <a:gd name="connsiteY141" fmla="*/ 1158875 h 2359024"/>
              <a:gd name="connsiteX142" fmla="*/ 0 w 2316162"/>
              <a:gd name="connsiteY142" fmla="*/ 1122362 h 2359024"/>
              <a:gd name="connsiteX143" fmla="*/ 4763 w 2316162"/>
              <a:gd name="connsiteY143" fmla="*/ 1085850 h 2359024"/>
              <a:gd name="connsiteX144" fmla="*/ 17463 w 2316162"/>
              <a:gd name="connsiteY144" fmla="*/ 1052512 h 2359024"/>
              <a:gd name="connsiteX145" fmla="*/ 36513 w 2316162"/>
              <a:gd name="connsiteY145" fmla="*/ 1022350 h 2359024"/>
              <a:gd name="connsiteX146" fmla="*/ 61913 w 2316162"/>
              <a:gd name="connsiteY146" fmla="*/ 998537 h 2359024"/>
              <a:gd name="connsiteX147" fmla="*/ 92075 w 2316162"/>
              <a:gd name="connsiteY147" fmla="*/ 979487 h 2359024"/>
              <a:gd name="connsiteX148" fmla="*/ 127000 w 2316162"/>
              <a:gd name="connsiteY148" fmla="*/ 968375 h 2359024"/>
              <a:gd name="connsiteX149" fmla="*/ 165100 w 2316162"/>
              <a:gd name="connsiteY149" fmla="*/ 963612 h 2359024"/>
              <a:gd name="connsiteX150" fmla="*/ 184150 w 2316162"/>
              <a:gd name="connsiteY150" fmla="*/ 965200 h 2359024"/>
              <a:gd name="connsiteX151" fmla="*/ 206375 w 2316162"/>
              <a:gd name="connsiteY151" fmla="*/ 969962 h 2359024"/>
              <a:gd name="connsiteX152" fmla="*/ 230188 w 2316162"/>
              <a:gd name="connsiteY152" fmla="*/ 976312 h 2359024"/>
              <a:gd name="connsiteX153" fmla="*/ 252413 w 2316162"/>
              <a:gd name="connsiteY153" fmla="*/ 984250 h 2359024"/>
              <a:gd name="connsiteX154" fmla="*/ 273050 w 2316162"/>
              <a:gd name="connsiteY154" fmla="*/ 990600 h 2359024"/>
              <a:gd name="connsiteX155" fmla="*/ 290513 w 2316162"/>
              <a:gd name="connsiteY155" fmla="*/ 996950 h 2359024"/>
              <a:gd name="connsiteX156" fmla="*/ 301625 w 2316162"/>
              <a:gd name="connsiteY156" fmla="*/ 1001712 h 2359024"/>
              <a:gd name="connsiteX157" fmla="*/ 304800 w 2316162"/>
              <a:gd name="connsiteY157" fmla="*/ 1003300 h 2359024"/>
              <a:gd name="connsiteX158" fmla="*/ 333375 w 2316162"/>
              <a:gd name="connsiteY158" fmla="*/ 1011237 h 2359024"/>
              <a:gd name="connsiteX159" fmla="*/ 358775 w 2316162"/>
              <a:gd name="connsiteY159" fmla="*/ 1009650 h 2359024"/>
              <a:gd name="connsiteX160" fmla="*/ 379413 w 2316162"/>
              <a:gd name="connsiteY160" fmla="*/ 1001712 h 2359024"/>
              <a:gd name="connsiteX161" fmla="*/ 396875 w 2316162"/>
              <a:gd name="connsiteY161" fmla="*/ 987425 h 2359024"/>
              <a:gd name="connsiteX162" fmla="*/ 406400 w 2316162"/>
              <a:gd name="connsiteY162" fmla="*/ 965200 h 2359024"/>
              <a:gd name="connsiteX163" fmla="*/ 409575 w 2316162"/>
              <a:gd name="connsiteY163" fmla="*/ 936625 h 2359024"/>
              <a:gd name="connsiteX164" fmla="*/ 409575 w 2316162"/>
              <a:gd name="connsiteY164" fmla="*/ 402374 h 2359024"/>
              <a:gd name="connsiteX165" fmla="*/ 412616 w 2316162"/>
              <a:gd name="connsiteY165" fmla="*/ 402374 h 2359024"/>
              <a:gd name="connsiteX166" fmla="*/ 412616 w 2316162"/>
              <a:gd name="connsiteY166" fmla="*/ 395287 h 2359024"/>
              <a:gd name="connsiteX167" fmla="*/ 969962 w 2316162"/>
              <a:gd name="connsiteY167" fmla="*/ 395287 h 2359024"/>
              <a:gd name="connsiteX168" fmla="*/ 996950 w 2316162"/>
              <a:gd name="connsiteY168" fmla="*/ 392112 h 2359024"/>
              <a:gd name="connsiteX169" fmla="*/ 1020762 w 2316162"/>
              <a:gd name="connsiteY169" fmla="*/ 382587 h 2359024"/>
              <a:gd name="connsiteX170" fmla="*/ 1036637 w 2316162"/>
              <a:gd name="connsiteY170" fmla="*/ 366712 h 2359024"/>
              <a:gd name="connsiteX171" fmla="*/ 1044575 w 2316162"/>
              <a:gd name="connsiteY171" fmla="*/ 346075 h 2359024"/>
              <a:gd name="connsiteX172" fmla="*/ 1046162 w 2316162"/>
              <a:gd name="connsiteY172" fmla="*/ 322262 h 2359024"/>
              <a:gd name="connsiteX173" fmla="*/ 1038225 w 2316162"/>
              <a:gd name="connsiteY173" fmla="*/ 295275 h 2359024"/>
              <a:gd name="connsiteX174" fmla="*/ 1036637 w 2316162"/>
              <a:gd name="connsiteY174" fmla="*/ 290512 h 2359024"/>
              <a:gd name="connsiteX175" fmla="*/ 1031875 w 2316162"/>
              <a:gd name="connsiteY175" fmla="*/ 280987 h 2359024"/>
              <a:gd name="connsiteX176" fmla="*/ 1025525 w 2316162"/>
              <a:gd name="connsiteY176" fmla="*/ 265112 h 2359024"/>
              <a:gd name="connsiteX177" fmla="*/ 1016000 w 2316162"/>
              <a:gd name="connsiteY177" fmla="*/ 244475 h 2359024"/>
              <a:gd name="connsiteX178" fmla="*/ 1008062 w 2316162"/>
              <a:gd name="connsiteY178" fmla="*/ 222250 h 2359024"/>
              <a:gd name="connsiteX179" fmla="*/ 1001712 w 2316162"/>
              <a:gd name="connsiteY179" fmla="*/ 200025 h 2359024"/>
              <a:gd name="connsiteX180" fmla="*/ 996950 w 2316162"/>
              <a:gd name="connsiteY180" fmla="*/ 177800 h 2359024"/>
              <a:gd name="connsiteX181" fmla="*/ 995362 w 2316162"/>
              <a:gd name="connsiteY181" fmla="*/ 158750 h 2359024"/>
              <a:gd name="connsiteX182" fmla="*/ 1000125 w 2316162"/>
              <a:gd name="connsiteY182" fmla="*/ 122237 h 2359024"/>
              <a:gd name="connsiteX183" fmla="*/ 1011237 w 2316162"/>
              <a:gd name="connsiteY183" fmla="*/ 88900 h 2359024"/>
              <a:gd name="connsiteX184" fmla="*/ 1031875 w 2316162"/>
              <a:gd name="connsiteY184" fmla="*/ 60325 h 2359024"/>
              <a:gd name="connsiteX185" fmla="*/ 1057275 w 2316162"/>
              <a:gd name="connsiteY185" fmla="*/ 34925 h 2359024"/>
              <a:gd name="connsiteX186" fmla="*/ 1087437 w 2316162"/>
              <a:gd name="connsiteY186" fmla="*/ 15875 h 2359024"/>
              <a:gd name="connsiteX187" fmla="*/ 1122362 w 2316162"/>
              <a:gd name="connsiteY187" fmla="*/ 4762 h 2359024"/>
              <a:gd name="connsiteX188" fmla="*/ 1160462 w 2316162"/>
              <a:gd name="connsiteY188" fmla="*/ 0 h 2359024"/>
              <a:gd name="connsiteX0" fmla="*/ 1160462 w 2316162"/>
              <a:gd name="connsiteY0" fmla="*/ 0 h 2259012"/>
              <a:gd name="connsiteX1" fmla="*/ 1198562 w 2316162"/>
              <a:gd name="connsiteY1" fmla="*/ 4762 h 2259012"/>
              <a:gd name="connsiteX2" fmla="*/ 1231900 w 2316162"/>
              <a:gd name="connsiteY2" fmla="*/ 15875 h 2259012"/>
              <a:gd name="connsiteX3" fmla="*/ 1262062 w 2316162"/>
              <a:gd name="connsiteY3" fmla="*/ 34925 h 2259012"/>
              <a:gd name="connsiteX4" fmla="*/ 1289050 w 2316162"/>
              <a:gd name="connsiteY4" fmla="*/ 60325 h 2259012"/>
              <a:gd name="connsiteX5" fmla="*/ 1308100 w 2316162"/>
              <a:gd name="connsiteY5" fmla="*/ 88900 h 2259012"/>
              <a:gd name="connsiteX6" fmla="*/ 1320800 w 2316162"/>
              <a:gd name="connsiteY6" fmla="*/ 122237 h 2259012"/>
              <a:gd name="connsiteX7" fmla="*/ 1323975 w 2316162"/>
              <a:gd name="connsiteY7" fmla="*/ 158750 h 2259012"/>
              <a:gd name="connsiteX8" fmla="*/ 1322387 w 2316162"/>
              <a:gd name="connsiteY8" fmla="*/ 177800 h 2259012"/>
              <a:gd name="connsiteX9" fmla="*/ 1317625 w 2316162"/>
              <a:gd name="connsiteY9" fmla="*/ 200025 h 2259012"/>
              <a:gd name="connsiteX10" fmla="*/ 1311275 w 2316162"/>
              <a:gd name="connsiteY10" fmla="*/ 222250 h 2259012"/>
              <a:gd name="connsiteX11" fmla="*/ 1304925 w 2316162"/>
              <a:gd name="connsiteY11" fmla="*/ 244475 h 2259012"/>
              <a:gd name="connsiteX12" fmla="*/ 1296987 w 2316162"/>
              <a:gd name="connsiteY12" fmla="*/ 265112 h 2259012"/>
              <a:gd name="connsiteX13" fmla="*/ 1290637 w 2316162"/>
              <a:gd name="connsiteY13" fmla="*/ 280987 h 2259012"/>
              <a:gd name="connsiteX14" fmla="*/ 1285875 w 2316162"/>
              <a:gd name="connsiteY14" fmla="*/ 290512 h 2259012"/>
              <a:gd name="connsiteX15" fmla="*/ 1282700 w 2316162"/>
              <a:gd name="connsiteY15" fmla="*/ 295275 h 2259012"/>
              <a:gd name="connsiteX16" fmla="*/ 1274762 w 2316162"/>
              <a:gd name="connsiteY16" fmla="*/ 322262 h 2259012"/>
              <a:gd name="connsiteX17" fmla="*/ 1274762 w 2316162"/>
              <a:gd name="connsiteY17" fmla="*/ 346075 h 2259012"/>
              <a:gd name="connsiteX18" fmla="*/ 1285875 w 2316162"/>
              <a:gd name="connsiteY18" fmla="*/ 366712 h 2259012"/>
              <a:gd name="connsiteX19" fmla="*/ 1300162 w 2316162"/>
              <a:gd name="connsiteY19" fmla="*/ 382587 h 2259012"/>
              <a:gd name="connsiteX20" fmla="*/ 1322387 w 2316162"/>
              <a:gd name="connsiteY20" fmla="*/ 392112 h 2259012"/>
              <a:gd name="connsiteX21" fmla="*/ 1350962 w 2316162"/>
              <a:gd name="connsiteY21" fmla="*/ 395287 h 2259012"/>
              <a:gd name="connsiteX22" fmla="*/ 1908175 w 2316162"/>
              <a:gd name="connsiteY22" fmla="*/ 395287 h 2259012"/>
              <a:gd name="connsiteX23" fmla="*/ 1911350 w 2316162"/>
              <a:gd name="connsiteY23" fmla="*/ 477837 h 2259012"/>
              <a:gd name="connsiteX24" fmla="*/ 1911350 w 2316162"/>
              <a:gd name="connsiteY24" fmla="*/ 485775 h 2259012"/>
              <a:gd name="connsiteX25" fmla="*/ 1911350 w 2316162"/>
              <a:gd name="connsiteY25" fmla="*/ 496887 h 2259012"/>
              <a:gd name="connsiteX26" fmla="*/ 1911350 w 2316162"/>
              <a:gd name="connsiteY26" fmla="*/ 506412 h 2259012"/>
              <a:gd name="connsiteX27" fmla="*/ 1908175 w 2316162"/>
              <a:gd name="connsiteY27" fmla="*/ 936625 h 2259012"/>
              <a:gd name="connsiteX28" fmla="*/ 1909762 w 2316162"/>
              <a:gd name="connsiteY28" fmla="*/ 962025 h 2259012"/>
              <a:gd name="connsiteX29" fmla="*/ 1917700 w 2316162"/>
              <a:gd name="connsiteY29" fmla="*/ 981075 h 2259012"/>
              <a:gd name="connsiteX30" fmla="*/ 1930400 w 2316162"/>
              <a:gd name="connsiteY30" fmla="*/ 995362 h 2259012"/>
              <a:gd name="connsiteX31" fmla="*/ 1946275 w 2316162"/>
              <a:gd name="connsiteY31" fmla="*/ 1006475 h 2259012"/>
              <a:gd name="connsiteX32" fmla="*/ 1965325 w 2316162"/>
              <a:gd name="connsiteY32" fmla="*/ 1011237 h 2259012"/>
              <a:gd name="connsiteX33" fmla="*/ 1985962 w 2316162"/>
              <a:gd name="connsiteY33" fmla="*/ 1009650 h 2259012"/>
              <a:gd name="connsiteX34" fmla="*/ 2011362 w 2316162"/>
              <a:gd name="connsiteY34" fmla="*/ 1003300 h 2259012"/>
              <a:gd name="connsiteX35" fmla="*/ 2016125 w 2316162"/>
              <a:gd name="connsiteY35" fmla="*/ 1001712 h 2259012"/>
              <a:gd name="connsiteX36" fmla="*/ 2027237 w 2316162"/>
              <a:gd name="connsiteY36" fmla="*/ 996950 h 2259012"/>
              <a:gd name="connsiteX37" fmla="*/ 2043112 w 2316162"/>
              <a:gd name="connsiteY37" fmla="*/ 990600 h 2259012"/>
              <a:gd name="connsiteX38" fmla="*/ 2063750 w 2316162"/>
              <a:gd name="connsiteY38" fmla="*/ 982662 h 2259012"/>
              <a:gd name="connsiteX39" fmla="*/ 2087562 w 2316162"/>
              <a:gd name="connsiteY39" fmla="*/ 976312 h 2259012"/>
              <a:gd name="connsiteX40" fmla="*/ 2109787 w 2316162"/>
              <a:gd name="connsiteY40" fmla="*/ 969962 h 2259012"/>
              <a:gd name="connsiteX41" fmla="*/ 2132012 w 2316162"/>
              <a:gd name="connsiteY41" fmla="*/ 965200 h 2259012"/>
              <a:gd name="connsiteX42" fmla="*/ 2151062 w 2316162"/>
              <a:gd name="connsiteY42" fmla="*/ 963612 h 2259012"/>
              <a:gd name="connsiteX43" fmla="*/ 2190750 w 2316162"/>
              <a:gd name="connsiteY43" fmla="*/ 968375 h 2259012"/>
              <a:gd name="connsiteX44" fmla="*/ 2224087 w 2316162"/>
              <a:gd name="connsiteY44" fmla="*/ 979487 h 2259012"/>
              <a:gd name="connsiteX45" fmla="*/ 2254250 w 2316162"/>
              <a:gd name="connsiteY45" fmla="*/ 998537 h 2259012"/>
              <a:gd name="connsiteX46" fmla="*/ 2281237 w 2316162"/>
              <a:gd name="connsiteY46" fmla="*/ 1022350 h 2259012"/>
              <a:gd name="connsiteX47" fmla="*/ 2298700 w 2316162"/>
              <a:gd name="connsiteY47" fmla="*/ 1052512 h 2259012"/>
              <a:gd name="connsiteX48" fmla="*/ 2311400 w 2316162"/>
              <a:gd name="connsiteY48" fmla="*/ 1085850 h 2259012"/>
              <a:gd name="connsiteX49" fmla="*/ 2316162 w 2316162"/>
              <a:gd name="connsiteY49" fmla="*/ 1120775 h 2259012"/>
              <a:gd name="connsiteX50" fmla="*/ 2311400 w 2316162"/>
              <a:gd name="connsiteY50" fmla="*/ 1158875 h 2259012"/>
              <a:gd name="connsiteX51" fmla="*/ 2298700 w 2316162"/>
              <a:gd name="connsiteY51" fmla="*/ 1192212 h 2259012"/>
              <a:gd name="connsiteX52" fmla="*/ 2281237 w 2316162"/>
              <a:gd name="connsiteY52" fmla="*/ 1220787 h 2259012"/>
              <a:gd name="connsiteX53" fmla="*/ 2254250 w 2316162"/>
              <a:gd name="connsiteY53" fmla="*/ 1246187 h 2259012"/>
              <a:gd name="connsiteX54" fmla="*/ 2224087 w 2316162"/>
              <a:gd name="connsiteY54" fmla="*/ 1265237 h 2259012"/>
              <a:gd name="connsiteX55" fmla="*/ 2190750 w 2316162"/>
              <a:gd name="connsiteY55" fmla="*/ 1276350 h 2259012"/>
              <a:gd name="connsiteX56" fmla="*/ 2151062 w 2316162"/>
              <a:gd name="connsiteY56" fmla="*/ 1281112 h 2259012"/>
              <a:gd name="connsiteX57" fmla="*/ 2132012 w 2316162"/>
              <a:gd name="connsiteY57" fmla="*/ 1279525 h 2259012"/>
              <a:gd name="connsiteX58" fmla="*/ 2109787 w 2316162"/>
              <a:gd name="connsiteY58" fmla="*/ 1274762 h 2259012"/>
              <a:gd name="connsiteX59" fmla="*/ 2087562 w 2316162"/>
              <a:gd name="connsiteY59" fmla="*/ 1268412 h 2259012"/>
              <a:gd name="connsiteX60" fmla="*/ 2063750 w 2316162"/>
              <a:gd name="connsiteY60" fmla="*/ 1260475 h 2259012"/>
              <a:gd name="connsiteX61" fmla="*/ 2043112 w 2316162"/>
              <a:gd name="connsiteY61" fmla="*/ 1254125 h 2259012"/>
              <a:gd name="connsiteX62" fmla="*/ 2027237 w 2316162"/>
              <a:gd name="connsiteY62" fmla="*/ 1247775 h 2259012"/>
              <a:gd name="connsiteX63" fmla="*/ 2016125 w 2316162"/>
              <a:gd name="connsiteY63" fmla="*/ 1243012 h 2259012"/>
              <a:gd name="connsiteX64" fmla="*/ 2011362 w 2316162"/>
              <a:gd name="connsiteY64" fmla="*/ 1241425 h 2259012"/>
              <a:gd name="connsiteX65" fmla="*/ 1985962 w 2316162"/>
              <a:gd name="connsiteY65" fmla="*/ 1235075 h 2259012"/>
              <a:gd name="connsiteX66" fmla="*/ 1965325 w 2316162"/>
              <a:gd name="connsiteY66" fmla="*/ 1233487 h 2259012"/>
              <a:gd name="connsiteX67" fmla="*/ 1946275 w 2316162"/>
              <a:gd name="connsiteY67" fmla="*/ 1238250 h 2259012"/>
              <a:gd name="connsiteX68" fmla="*/ 1930400 w 2316162"/>
              <a:gd name="connsiteY68" fmla="*/ 1247775 h 2259012"/>
              <a:gd name="connsiteX69" fmla="*/ 1917700 w 2316162"/>
              <a:gd name="connsiteY69" fmla="*/ 1263650 h 2259012"/>
              <a:gd name="connsiteX70" fmla="*/ 1909762 w 2316162"/>
              <a:gd name="connsiteY70" fmla="*/ 1282700 h 2259012"/>
              <a:gd name="connsiteX71" fmla="*/ 1908175 w 2316162"/>
              <a:gd name="connsiteY71" fmla="*/ 1306512 h 2259012"/>
              <a:gd name="connsiteX72" fmla="*/ 1909203 w 2316162"/>
              <a:gd name="connsiteY72" fmla="*/ 1861565 h 2259012"/>
              <a:gd name="connsiteX73" fmla="*/ 1358900 w 2316162"/>
              <a:gd name="connsiteY73" fmla="*/ 1862137 h 2259012"/>
              <a:gd name="connsiteX74" fmla="*/ 1331912 w 2316162"/>
              <a:gd name="connsiteY74" fmla="*/ 1866900 h 2259012"/>
              <a:gd name="connsiteX75" fmla="*/ 1309687 w 2316162"/>
              <a:gd name="connsiteY75" fmla="*/ 1878012 h 2259012"/>
              <a:gd name="connsiteX76" fmla="*/ 1293812 w 2316162"/>
              <a:gd name="connsiteY76" fmla="*/ 1892300 h 2259012"/>
              <a:gd name="connsiteX77" fmla="*/ 1285875 w 2316162"/>
              <a:gd name="connsiteY77" fmla="*/ 1912937 h 2259012"/>
              <a:gd name="connsiteX78" fmla="*/ 1282700 w 2316162"/>
              <a:gd name="connsiteY78" fmla="*/ 1936750 h 2259012"/>
              <a:gd name="connsiteX79" fmla="*/ 1292225 w 2316162"/>
              <a:gd name="connsiteY79" fmla="*/ 1963737 h 2259012"/>
              <a:gd name="connsiteX80" fmla="*/ 1293812 w 2316162"/>
              <a:gd name="connsiteY80" fmla="*/ 1968500 h 2259012"/>
              <a:gd name="connsiteX81" fmla="*/ 1298575 w 2316162"/>
              <a:gd name="connsiteY81" fmla="*/ 1978025 h 2259012"/>
              <a:gd name="connsiteX82" fmla="*/ 1304925 w 2316162"/>
              <a:gd name="connsiteY82" fmla="*/ 1993900 h 2259012"/>
              <a:gd name="connsiteX83" fmla="*/ 1312862 w 2316162"/>
              <a:gd name="connsiteY83" fmla="*/ 2014537 h 2259012"/>
              <a:gd name="connsiteX84" fmla="*/ 1320800 w 2316162"/>
              <a:gd name="connsiteY84" fmla="*/ 2035175 h 2259012"/>
              <a:gd name="connsiteX85" fmla="*/ 1327150 w 2316162"/>
              <a:gd name="connsiteY85" fmla="*/ 2058987 h 2259012"/>
              <a:gd name="connsiteX86" fmla="*/ 1331912 w 2316162"/>
              <a:gd name="connsiteY86" fmla="*/ 2081212 h 2259012"/>
              <a:gd name="connsiteX87" fmla="*/ 1333500 w 2316162"/>
              <a:gd name="connsiteY87" fmla="*/ 2098675 h 2259012"/>
              <a:gd name="connsiteX88" fmla="*/ 1328737 w 2316162"/>
              <a:gd name="connsiteY88" fmla="*/ 2136775 h 2259012"/>
              <a:gd name="connsiteX89" fmla="*/ 1316037 w 2316162"/>
              <a:gd name="connsiteY89" fmla="*/ 2170112 h 2259012"/>
              <a:gd name="connsiteX90" fmla="*/ 1298575 w 2316162"/>
              <a:gd name="connsiteY90" fmla="*/ 2198687 h 2259012"/>
              <a:gd name="connsiteX91" fmla="*/ 1271587 w 2316162"/>
              <a:gd name="connsiteY91" fmla="*/ 2222500 h 2259012"/>
              <a:gd name="connsiteX92" fmla="*/ 1241425 w 2316162"/>
              <a:gd name="connsiteY92" fmla="*/ 2243137 h 2259012"/>
              <a:gd name="connsiteX93" fmla="*/ 1208087 w 2316162"/>
              <a:gd name="connsiteY93" fmla="*/ 2254250 h 2259012"/>
              <a:gd name="connsiteX94" fmla="*/ 1168400 w 2316162"/>
              <a:gd name="connsiteY94" fmla="*/ 2259012 h 2259012"/>
              <a:gd name="connsiteX95" fmla="*/ 1131887 w 2316162"/>
              <a:gd name="connsiteY95" fmla="*/ 2254250 h 2259012"/>
              <a:gd name="connsiteX96" fmla="*/ 1096962 w 2316162"/>
              <a:gd name="connsiteY96" fmla="*/ 2243137 h 2259012"/>
              <a:gd name="connsiteX97" fmla="*/ 1066800 w 2316162"/>
              <a:gd name="connsiteY97" fmla="*/ 2222500 h 2259012"/>
              <a:gd name="connsiteX98" fmla="*/ 1041400 w 2316162"/>
              <a:gd name="connsiteY98" fmla="*/ 2198687 h 2259012"/>
              <a:gd name="connsiteX99" fmla="*/ 1022350 w 2316162"/>
              <a:gd name="connsiteY99" fmla="*/ 2170112 h 2259012"/>
              <a:gd name="connsiteX100" fmla="*/ 1009650 w 2316162"/>
              <a:gd name="connsiteY100" fmla="*/ 2136775 h 2259012"/>
              <a:gd name="connsiteX101" fmla="*/ 1004887 w 2316162"/>
              <a:gd name="connsiteY101" fmla="*/ 2098675 h 2259012"/>
              <a:gd name="connsiteX102" fmla="*/ 1006475 w 2316162"/>
              <a:gd name="connsiteY102" fmla="*/ 2081212 h 2259012"/>
              <a:gd name="connsiteX103" fmla="*/ 1011237 w 2316162"/>
              <a:gd name="connsiteY103" fmla="*/ 2058987 h 2259012"/>
              <a:gd name="connsiteX104" fmla="*/ 1019175 w 2316162"/>
              <a:gd name="connsiteY104" fmla="*/ 2035175 h 2259012"/>
              <a:gd name="connsiteX105" fmla="*/ 1027112 w 2316162"/>
              <a:gd name="connsiteY105" fmla="*/ 2014537 h 2259012"/>
              <a:gd name="connsiteX106" fmla="*/ 1033462 w 2316162"/>
              <a:gd name="connsiteY106" fmla="*/ 1993900 h 2259012"/>
              <a:gd name="connsiteX107" fmla="*/ 1039812 w 2316162"/>
              <a:gd name="connsiteY107" fmla="*/ 1978025 h 2259012"/>
              <a:gd name="connsiteX108" fmla="*/ 1044575 w 2316162"/>
              <a:gd name="connsiteY108" fmla="*/ 1968500 h 2259012"/>
              <a:gd name="connsiteX109" fmla="*/ 1046162 w 2316162"/>
              <a:gd name="connsiteY109" fmla="*/ 1963737 h 2259012"/>
              <a:gd name="connsiteX110" fmla="*/ 1054100 w 2316162"/>
              <a:gd name="connsiteY110" fmla="*/ 1936750 h 2259012"/>
              <a:gd name="connsiteX111" fmla="*/ 1054100 w 2316162"/>
              <a:gd name="connsiteY111" fmla="*/ 1912937 h 2259012"/>
              <a:gd name="connsiteX112" fmla="*/ 1046162 w 2316162"/>
              <a:gd name="connsiteY112" fmla="*/ 1892300 h 2259012"/>
              <a:gd name="connsiteX113" fmla="*/ 1030287 w 2316162"/>
              <a:gd name="connsiteY113" fmla="*/ 1878012 h 2259012"/>
              <a:gd name="connsiteX114" fmla="*/ 1006475 w 2316162"/>
              <a:gd name="connsiteY114" fmla="*/ 1866900 h 2259012"/>
              <a:gd name="connsiteX115" fmla="*/ 979487 w 2316162"/>
              <a:gd name="connsiteY115" fmla="*/ 1862137 h 2259012"/>
              <a:gd name="connsiteX116" fmla="*/ 420687 w 2316162"/>
              <a:gd name="connsiteY116" fmla="*/ 1862137 h 2259012"/>
              <a:gd name="connsiteX117" fmla="*/ 411984 w 2316162"/>
              <a:gd name="connsiteY117" fmla="*/ 1368423 h 2259012"/>
              <a:gd name="connsiteX118" fmla="*/ 409575 w 2316162"/>
              <a:gd name="connsiteY118" fmla="*/ 1368423 h 2259012"/>
              <a:gd name="connsiteX119" fmla="*/ 409575 w 2316162"/>
              <a:gd name="connsiteY119" fmla="*/ 1306513 h 2259012"/>
              <a:gd name="connsiteX120" fmla="*/ 406400 w 2316162"/>
              <a:gd name="connsiteY120" fmla="*/ 1284288 h 2259012"/>
              <a:gd name="connsiteX121" fmla="*/ 398463 w 2316162"/>
              <a:gd name="connsiteY121" fmla="*/ 1266825 h 2259012"/>
              <a:gd name="connsiteX122" fmla="*/ 382588 w 2316162"/>
              <a:gd name="connsiteY122" fmla="*/ 1254125 h 2259012"/>
              <a:gd name="connsiteX123" fmla="*/ 365125 w 2316162"/>
              <a:gd name="connsiteY123" fmla="*/ 1247775 h 2259012"/>
              <a:gd name="connsiteX124" fmla="*/ 344488 w 2316162"/>
              <a:gd name="connsiteY124" fmla="*/ 1246188 h 2259012"/>
              <a:gd name="connsiteX125" fmla="*/ 320675 w 2316162"/>
              <a:gd name="connsiteY125" fmla="*/ 1249363 h 2259012"/>
              <a:gd name="connsiteX126" fmla="*/ 295275 w 2316162"/>
              <a:gd name="connsiteY126" fmla="*/ 1257300 h 2259012"/>
              <a:gd name="connsiteX127" fmla="*/ 292100 w 2316162"/>
              <a:gd name="connsiteY127" fmla="*/ 1258888 h 2259012"/>
              <a:gd name="connsiteX128" fmla="*/ 282575 w 2316162"/>
              <a:gd name="connsiteY128" fmla="*/ 1262063 h 2259012"/>
              <a:gd name="connsiteX129" fmla="*/ 266700 w 2316162"/>
              <a:gd name="connsiteY129" fmla="*/ 1265238 h 2259012"/>
              <a:gd name="connsiteX130" fmla="*/ 249238 w 2316162"/>
              <a:gd name="connsiteY130" fmla="*/ 1270000 h 2259012"/>
              <a:gd name="connsiteX131" fmla="*/ 227013 w 2316162"/>
              <a:gd name="connsiteY131" fmla="*/ 1273175 h 2259012"/>
              <a:gd name="connsiteX132" fmla="*/ 204788 w 2316162"/>
              <a:gd name="connsiteY132" fmla="*/ 1277938 h 2259012"/>
              <a:gd name="connsiteX133" fmla="*/ 184150 w 2316162"/>
              <a:gd name="connsiteY133" fmla="*/ 1279525 h 2259012"/>
              <a:gd name="connsiteX134" fmla="*/ 165100 w 2316162"/>
              <a:gd name="connsiteY134" fmla="*/ 1281113 h 2259012"/>
              <a:gd name="connsiteX135" fmla="*/ 127000 w 2316162"/>
              <a:gd name="connsiteY135" fmla="*/ 1276350 h 2259012"/>
              <a:gd name="connsiteX136" fmla="*/ 92075 w 2316162"/>
              <a:gd name="connsiteY136" fmla="*/ 1265238 h 2259012"/>
              <a:gd name="connsiteX137" fmla="*/ 61913 w 2316162"/>
              <a:gd name="connsiteY137" fmla="*/ 1246188 h 2259012"/>
              <a:gd name="connsiteX138" fmla="*/ 36513 w 2316162"/>
              <a:gd name="connsiteY138" fmla="*/ 1220788 h 2259012"/>
              <a:gd name="connsiteX139" fmla="*/ 17463 w 2316162"/>
              <a:gd name="connsiteY139" fmla="*/ 1192213 h 2259012"/>
              <a:gd name="connsiteX140" fmla="*/ 4763 w 2316162"/>
              <a:gd name="connsiteY140" fmla="*/ 1158875 h 2259012"/>
              <a:gd name="connsiteX141" fmla="*/ 0 w 2316162"/>
              <a:gd name="connsiteY141" fmla="*/ 1122362 h 2259012"/>
              <a:gd name="connsiteX142" fmla="*/ 4763 w 2316162"/>
              <a:gd name="connsiteY142" fmla="*/ 1085850 h 2259012"/>
              <a:gd name="connsiteX143" fmla="*/ 17463 w 2316162"/>
              <a:gd name="connsiteY143" fmla="*/ 1052512 h 2259012"/>
              <a:gd name="connsiteX144" fmla="*/ 36513 w 2316162"/>
              <a:gd name="connsiteY144" fmla="*/ 1022350 h 2259012"/>
              <a:gd name="connsiteX145" fmla="*/ 61913 w 2316162"/>
              <a:gd name="connsiteY145" fmla="*/ 998537 h 2259012"/>
              <a:gd name="connsiteX146" fmla="*/ 92075 w 2316162"/>
              <a:gd name="connsiteY146" fmla="*/ 979487 h 2259012"/>
              <a:gd name="connsiteX147" fmla="*/ 127000 w 2316162"/>
              <a:gd name="connsiteY147" fmla="*/ 968375 h 2259012"/>
              <a:gd name="connsiteX148" fmla="*/ 165100 w 2316162"/>
              <a:gd name="connsiteY148" fmla="*/ 963612 h 2259012"/>
              <a:gd name="connsiteX149" fmla="*/ 184150 w 2316162"/>
              <a:gd name="connsiteY149" fmla="*/ 965200 h 2259012"/>
              <a:gd name="connsiteX150" fmla="*/ 206375 w 2316162"/>
              <a:gd name="connsiteY150" fmla="*/ 969962 h 2259012"/>
              <a:gd name="connsiteX151" fmla="*/ 230188 w 2316162"/>
              <a:gd name="connsiteY151" fmla="*/ 976312 h 2259012"/>
              <a:gd name="connsiteX152" fmla="*/ 252413 w 2316162"/>
              <a:gd name="connsiteY152" fmla="*/ 984250 h 2259012"/>
              <a:gd name="connsiteX153" fmla="*/ 273050 w 2316162"/>
              <a:gd name="connsiteY153" fmla="*/ 990600 h 2259012"/>
              <a:gd name="connsiteX154" fmla="*/ 290513 w 2316162"/>
              <a:gd name="connsiteY154" fmla="*/ 996950 h 2259012"/>
              <a:gd name="connsiteX155" fmla="*/ 301625 w 2316162"/>
              <a:gd name="connsiteY155" fmla="*/ 1001712 h 2259012"/>
              <a:gd name="connsiteX156" fmla="*/ 304800 w 2316162"/>
              <a:gd name="connsiteY156" fmla="*/ 1003300 h 2259012"/>
              <a:gd name="connsiteX157" fmla="*/ 333375 w 2316162"/>
              <a:gd name="connsiteY157" fmla="*/ 1011237 h 2259012"/>
              <a:gd name="connsiteX158" fmla="*/ 358775 w 2316162"/>
              <a:gd name="connsiteY158" fmla="*/ 1009650 h 2259012"/>
              <a:gd name="connsiteX159" fmla="*/ 379413 w 2316162"/>
              <a:gd name="connsiteY159" fmla="*/ 1001712 h 2259012"/>
              <a:gd name="connsiteX160" fmla="*/ 396875 w 2316162"/>
              <a:gd name="connsiteY160" fmla="*/ 987425 h 2259012"/>
              <a:gd name="connsiteX161" fmla="*/ 406400 w 2316162"/>
              <a:gd name="connsiteY161" fmla="*/ 965200 h 2259012"/>
              <a:gd name="connsiteX162" fmla="*/ 409575 w 2316162"/>
              <a:gd name="connsiteY162" fmla="*/ 936625 h 2259012"/>
              <a:gd name="connsiteX163" fmla="*/ 409575 w 2316162"/>
              <a:gd name="connsiteY163" fmla="*/ 402374 h 2259012"/>
              <a:gd name="connsiteX164" fmla="*/ 412616 w 2316162"/>
              <a:gd name="connsiteY164" fmla="*/ 402374 h 2259012"/>
              <a:gd name="connsiteX165" fmla="*/ 412616 w 2316162"/>
              <a:gd name="connsiteY165" fmla="*/ 395287 h 2259012"/>
              <a:gd name="connsiteX166" fmla="*/ 969962 w 2316162"/>
              <a:gd name="connsiteY166" fmla="*/ 395287 h 2259012"/>
              <a:gd name="connsiteX167" fmla="*/ 996950 w 2316162"/>
              <a:gd name="connsiteY167" fmla="*/ 392112 h 2259012"/>
              <a:gd name="connsiteX168" fmla="*/ 1020762 w 2316162"/>
              <a:gd name="connsiteY168" fmla="*/ 382587 h 2259012"/>
              <a:gd name="connsiteX169" fmla="*/ 1036637 w 2316162"/>
              <a:gd name="connsiteY169" fmla="*/ 366712 h 2259012"/>
              <a:gd name="connsiteX170" fmla="*/ 1044575 w 2316162"/>
              <a:gd name="connsiteY170" fmla="*/ 346075 h 2259012"/>
              <a:gd name="connsiteX171" fmla="*/ 1046162 w 2316162"/>
              <a:gd name="connsiteY171" fmla="*/ 322262 h 2259012"/>
              <a:gd name="connsiteX172" fmla="*/ 1038225 w 2316162"/>
              <a:gd name="connsiteY172" fmla="*/ 295275 h 2259012"/>
              <a:gd name="connsiteX173" fmla="*/ 1036637 w 2316162"/>
              <a:gd name="connsiteY173" fmla="*/ 290512 h 2259012"/>
              <a:gd name="connsiteX174" fmla="*/ 1031875 w 2316162"/>
              <a:gd name="connsiteY174" fmla="*/ 280987 h 2259012"/>
              <a:gd name="connsiteX175" fmla="*/ 1025525 w 2316162"/>
              <a:gd name="connsiteY175" fmla="*/ 265112 h 2259012"/>
              <a:gd name="connsiteX176" fmla="*/ 1016000 w 2316162"/>
              <a:gd name="connsiteY176" fmla="*/ 244475 h 2259012"/>
              <a:gd name="connsiteX177" fmla="*/ 1008062 w 2316162"/>
              <a:gd name="connsiteY177" fmla="*/ 222250 h 2259012"/>
              <a:gd name="connsiteX178" fmla="*/ 1001712 w 2316162"/>
              <a:gd name="connsiteY178" fmla="*/ 200025 h 2259012"/>
              <a:gd name="connsiteX179" fmla="*/ 996950 w 2316162"/>
              <a:gd name="connsiteY179" fmla="*/ 177800 h 2259012"/>
              <a:gd name="connsiteX180" fmla="*/ 995362 w 2316162"/>
              <a:gd name="connsiteY180" fmla="*/ 158750 h 2259012"/>
              <a:gd name="connsiteX181" fmla="*/ 1000125 w 2316162"/>
              <a:gd name="connsiteY181" fmla="*/ 122237 h 2259012"/>
              <a:gd name="connsiteX182" fmla="*/ 1011237 w 2316162"/>
              <a:gd name="connsiteY182" fmla="*/ 88900 h 2259012"/>
              <a:gd name="connsiteX183" fmla="*/ 1031875 w 2316162"/>
              <a:gd name="connsiteY183" fmla="*/ 60325 h 2259012"/>
              <a:gd name="connsiteX184" fmla="*/ 1057275 w 2316162"/>
              <a:gd name="connsiteY184" fmla="*/ 34925 h 2259012"/>
              <a:gd name="connsiteX185" fmla="*/ 1087437 w 2316162"/>
              <a:gd name="connsiteY185" fmla="*/ 15875 h 2259012"/>
              <a:gd name="connsiteX186" fmla="*/ 1122362 w 2316162"/>
              <a:gd name="connsiteY186" fmla="*/ 4762 h 2259012"/>
              <a:gd name="connsiteX187" fmla="*/ 1160462 w 2316162"/>
              <a:gd name="connsiteY187" fmla="*/ 0 h 2259012"/>
              <a:gd name="connsiteX0" fmla="*/ 1160462 w 2316162"/>
              <a:gd name="connsiteY0" fmla="*/ 0 h 2259012"/>
              <a:gd name="connsiteX1" fmla="*/ 1198562 w 2316162"/>
              <a:gd name="connsiteY1" fmla="*/ 4762 h 2259012"/>
              <a:gd name="connsiteX2" fmla="*/ 1231900 w 2316162"/>
              <a:gd name="connsiteY2" fmla="*/ 15875 h 2259012"/>
              <a:gd name="connsiteX3" fmla="*/ 1262062 w 2316162"/>
              <a:gd name="connsiteY3" fmla="*/ 34925 h 2259012"/>
              <a:gd name="connsiteX4" fmla="*/ 1289050 w 2316162"/>
              <a:gd name="connsiteY4" fmla="*/ 60325 h 2259012"/>
              <a:gd name="connsiteX5" fmla="*/ 1308100 w 2316162"/>
              <a:gd name="connsiteY5" fmla="*/ 88900 h 2259012"/>
              <a:gd name="connsiteX6" fmla="*/ 1320800 w 2316162"/>
              <a:gd name="connsiteY6" fmla="*/ 122237 h 2259012"/>
              <a:gd name="connsiteX7" fmla="*/ 1323975 w 2316162"/>
              <a:gd name="connsiteY7" fmla="*/ 158750 h 2259012"/>
              <a:gd name="connsiteX8" fmla="*/ 1322387 w 2316162"/>
              <a:gd name="connsiteY8" fmla="*/ 177800 h 2259012"/>
              <a:gd name="connsiteX9" fmla="*/ 1317625 w 2316162"/>
              <a:gd name="connsiteY9" fmla="*/ 200025 h 2259012"/>
              <a:gd name="connsiteX10" fmla="*/ 1311275 w 2316162"/>
              <a:gd name="connsiteY10" fmla="*/ 222250 h 2259012"/>
              <a:gd name="connsiteX11" fmla="*/ 1304925 w 2316162"/>
              <a:gd name="connsiteY11" fmla="*/ 244475 h 2259012"/>
              <a:gd name="connsiteX12" fmla="*/ 1296987 w 2316162"/>
              <a:gd name="connsiteY12" fmla="*/ 265112 h 2259012"/>
              <a:gd name="connsiteX13" fmla="*/ 1290637 w 2316162"/>
              <a:gd name="connsiteY13" fmla="*/ 280987 h 2259012"/>
              <a:gd name="connsiteX14" fmla="*/ 1285875 w 2316162"/>
              <a:gd name="connsiteY14" fmla="*/ 290512 h 2259012"/>
              <a:gd name="connsiteX15" fmla="*/ 1282700 w 2316162"/>
              <a:gd name="connsiteY15" fmla="*/ 295275 h 2259012"/>
              <a:gd name="connsiteX16" fmla="*/ 1274762 w 2316162"/>
              <a:gd name="connsiteY16" fmla="*/ 322262 h 2259012"/>
              <a:gd name="connsiteX17" fmla="*/ 1274762 w 2316162"/>
              <a:gd name="connsiteY17" fmla="*/ 346075 h 2259012"/>
              <a:gd name="connsiteX18" fmla="*/ 1285875 w 2316162"/>
              <a:gd name="connsiteY18" fmla="*/ 366712 h 2259012"/>
              <a:gd name="connsiteX19" fmla="*/ 1300162 w 2316162"/>
              <a:gd name="connsiteY19" fmla="*/ 382587 h 2259012"/>
              <a:gd name="connsiteX20" fmla="*/ 1322387 w 2316162"/>
              <a:gd name="connsiteY20" fmla="*/ 392112 h 2259012"/>
              <a:gd name="connsiteX21" fmla="*/ 1350962 w 2316162"/>
              <a:gd name="connsiteY21" fmla="*/ 395287 h 2259012"/>
              <a:gd name="connsiteX22" fmla="*/ 1908175 w 2316162"/>
              <a:gd name="connsiteY22" fmla="*/ 395287 h 2259012"/>
              <a:gd name="connsiteX23" fmla="*/ 1911350 w 2316162"/>
              <a:gd name="connsiteY23" fmla="*/ 477837 h 2259012"/>
              <a:gd name="connsiteX24" fmla="*/ 1911350 w 2316162"/>
              <a:gd name="connsiteY24" fmla="*/ 485775 h 2259012"/>
              <a:gd name="connsiteX25" fmla="*/ 1911350 w 2316162"/>
              <a:gd name="connsiteY25" fmla="*/ 496887 h 2259012"/>
              <a:gd name="connsiteX26" fmla="*/ 1911350 w 2316162"/>
              <a:gd name="connsiteY26" fmla="*/ 506412 h 2259012"/>
              <a:gd name="connsiteX27" fmla="*/ 1908175 w 2316162"/>
              <a:gd name="connsiteY27" fmla="*/ 936625 h 2259012"/>
              <a:gd name="connsiteX28" fmla="*/ 1909762 w 2316162"/>
              <a:gd name="connsiteY28" fmla="*/ 962025 h 2259012"/>
              <a:gd name="connsiteX29" fmla="*/ 1917700 w 2316162"/>
              <a:gd name="connsiteY29" fmla="*/ 981075 h 2259012"/>
              <a:gd name="connsiteX30" fmla="*/ 1930400 w 2316162"/>
              <a:gd name="connsiteY30" fmla="*/ 995362 h 2259012"/>
              <a:gd name="connsiteX31" fmla="*/ 1946275 w 2316162"/>
              <a:gd name="connsiteY31" fmla="*/ 1006475 h 2259012"/>
              <a:gd name="connsiteX32" fmla="*/ 1965325 w 2316162"/>
              <a:gd name="connsiteY32" fmla="*/ 1011237 h 2259012"/>
              <a:gd name="connsiteX33" fmla="*/ 1985962 w 2316162"/>
              <a:gd name="connsiteY33" fmla="*/ 1009650 h 2259012"/>
              <a:gd name="connsiteX34" fmla="*/ 2011362 w 2316162"/>
              <a:gd name="connsiteY34" fmla="*/ 1003300 h 2259012"/>
              <a:gd name="connsiteX35" fmla="*/ 2016125 w 2316162"/>
              <a:gd name="connsiteY35" fmla="*/ 1001712 h 2259012"/>
              <a:gd name="connsiteX36" fmla="*/ 2027237 w 2316162"/>
              <a:gd name="connsiteY36" fmla="*/ 996950 h 2259012"/>
              <a:gd name="connsiteX37" fmla="*/ 2043112 w 2316162"/>
              <a:gd name="connsiteY37" fmla="*/ 990600 h 2259012"/>
              <a:gd name="connsiteX38" fmla="*/ 2063750 w 2316162"/>
              <a:gd name="connsiteY38" fmla="*/ 982662 h 2259012"/>
              <a:gd name="connsiteX39" fmla="*/ 2087562 w 2316162"/>
              <a:gd name="connsiteY39" fmla="*/ 976312 h 2259012"/>
              <a:gd name="connsiteX40" fmla="*/ 2109787 w 2316162"/>
              <a:gd name="connsiteY40" fmla="*/ 969962 h 2259012"/>
              <a:gd name="connsiteX41" fmla="*/ 2132012 w 2316162"/>
              <a:gd name="connsiteY41" fmla="*/ 965200 h 2259012"/>
              <a:gd name="connsiteX42" fmla="*/ 2151062 w 2316162"/>
              <a:gd name="connsiteY42" fmla="*/ 963612 h 2259012"/>
              <a:gd name="connsiteX43" fmla="*/ 2190750 w 2316162"/>
              <a:gd name="connsiteY43" fmla="*/ 968375 h 2259012"/>
              <a:gd name="connsiteX44" fmla="*/ 2224087 w 2316162"/>
              <a:gd name="connsiteY44" fmla="*/ 979487 h 2259012"/>
              <a:gd name="connsiteX45" fmla="*/ 2254250 w 2316162"/>
              <a:gd name="connsiteY45" fmla="*/ 998537 h 2259012"/>
              <a:gd name="connsiteX46" fmla="*/ 2281237 w 2316162"/>
              <a:gd name="connsiteY46" fmla="*/ 1022350 h 2259012"/>
              <a:gd name="connsiteX47" fmla="*/ 2298700 w 2316162"/>
              <a:gd name="connsiteY47" fmla="*/ 1052512 h 2259012"/>
              <a:gd name="connsiteX48" fmla="*/ 2311400 w 2316162"/>
              <a:gd name="connsiteY48" fmla="*/ 1085850 h 2259012"/>
              <a:gd name="connsiteX49" fmla="*/ 2316162 w 2316162"/>
              <a:gd name="connsiteY49" fmla="*/ 1120775 h 2259012"/>
              <a:gd name="connsiteX50" fmla="*/ 2311400 w 2316162"/>
              <a:gd name="connsiteY50" fmla="*/ 1158875 h 2259012"/>
              <a:gd name="connsiteX51" fmla="*/ 2298700 w 2316162"/>
              <a:gd name="connsiteY51" fmla="*/ 1192212 h 2259012"/>
              <a:gd name="connsiteX52" fmla="*/ 2281237 w 2316162"/>
              <a:gd name="connsiteY52" fmla="*/ 1220787 h 2259012"/>
              <a:gd name="connsiteX53" fmla="*/ 2254250 w 2316162"/>
              <a:gd name="connsiteY53" fmla="*/ 1246187 h 2259012"/>
              <a:gd name="connsiteX54" fmla="*/ 2224087 w 2316162"/>
              <a:gd name="connsiteY54" fmla="*/ 1265237 h 2259012"/>
              <a:gd name="connsiteX55" fmla="*/ 2190750 w 2316162"/>
              <a:gd name="connsiteY55" fmla="*/ 1276350 h 2259012"/>
              <a:gd name="connsiteX56" fmla="*/ 2151062 w 2316162"/>
              <a:gd name="connsiteY56" fmla="*/ 1281112 h 2259012"/>
              <a:gd name="connsiteX57" fmla="*/ 2132012 w 2316162"/>
              <a:gd name="connsiteY57" fmla="*/ 1279525 h 2259012"/>
              <a:gd name="connsiteX58" fmla="*/ 2109787 w 2316162"/>
              <a:gd name="connsiteY58" fmla="*/ 1274762 h 2259012"/>
              <a:gd name="connsiteX59" fmla="*/ 2087562 w 2316162"/>
              <a:gd name="connsiteY59" fmla="*/ 1268412 h 2259012"/>
              <a:gd name="connsiteX60" fmla="*/ 2063750 w 2316162"/>
              <a:gd name="connsiteY60" fmla="*/ 1260475 h 2259012"/>
              <a:gd name="connsiteX61" fmla="*/ 2043112 w 2316162"/>
              <a:gd name="connsiteY61" fmla="*/ 1254125 h 2259012"/>
              <a:gd name="connsiteX62" fmla="*/ 2027237 w 2316162"/>
              <a:gd name="connsiteY62" fmla="*/ 1247775 h 2259012"/>
              <a:gd name="connsiteX63" fmla="*/ 2016125 w 2316162"/>
              <a:gd name="connsiteY63" fmla="*/ 1243012 h 2259012"/>
              <a:gd name="connsiteX64" fmla="*/ 2011362 w 2316162"/>
              <a:gd name="connsiteY64" fmla="*/ 1241425 h 2259012"/>
              <a:gd name="connsiteX65" fmla="*/ 1985962 w 2316162"/>
              <a:gd name="connsiteY65" fmla="*/ 1235075 h 2259012"/>
              <a:gd name="connsiteX66" fmla="*/ 1965325 w 2316162"/>
              <a:gd name="connsiteY66" fmla="*/ 1233487 h 2259012"/>
              <a:gd name="connsiteX67" fmla="*/ 1946275 w 2316162"/>
              <a:gd name="connsiteY67" fmla="*/ 1238250 h 2259012"/>
              <a:gd name="connsiteX68" fmla="*/ 1930400 w 2316162"/>
              <a:gd name="connsiteY68" fmla="*/ 1247775 h 2259012"/>
              <a:gd name="connsiteX69" fmla="*/ 1917700 w 2316162"/>
              <a:gd name="connsiteY69" fmla="*/ 1263650 h 2259012"/>
              <a:gd name="connsiteX70" fmla="*/ 1909762 w 2316162"/>
              <a:gd name="connsiteY70" fmla="*/ 1282700 h 2259012"/>
              <a:gd name="connsiteX71" fmla="*/ 1908175 w 2316162"/>
              <a:gd name="connsiteY71" fmla="*/ 1306512 h 2259012"/>
              <a:gd name="connsiteX72" fmla="*/ 1909203 w 2316162"/>
              <a:gd name="connsiteY72" fmla="*/ 1861565 h 2259012"/>
              <a:gd name="connsiteX73" fmla="*/ 1358900 w 2316162"/>
              <a:gd name="connsiteY73" fmla="*/ 1862137 h 2259012"/>
              <a:gd name="connsiteX74" fmla="*/ 1331912 w 2316162"/>
              <a:gd name="connsiteY74" fmla="*/ 1866900 h 2259012"/>
              <a:gd name="connsiteX75" fmla="*/ 1309687 w 2316162"/>
              <a:gd name="connsiteY75" fmla="*/ 1878012 h 2259012"/>
              <a:gd name="connsiteX76" fmla="*/ 1293812 w 2316162"/>
              <a:gd name="connsiteY76" fmla="*/ 1892300 h 2259012"/>
              <a:gd name="connsiteX77" fmla="*/ 1285875 w 2316162"/>
              <a:gd name="connsiteY77" fmla="*/ 1912937 h 2259012"/>
              <a:gd name="connsiteX78" fmla="*/ 1282700 w 2316162"/>
              <a:gd name="connsiteY78" fmla="*/ 1936750 h 2259012"/>
              <a:gd name="connsiteX79" fmla="*/ 1292225 w 2316162"/>
              <a:gd name="connsiteY79" fmla="*/ 1963737 h 2259012"/>
              <a:gd name="connsiteX80" fmla="*/ 1293812 w 2316162"/>
              <a:gd name="connsiteY80" fmla="*/ 1968500 h 2259012"/>
              <a:gd name="connsiteX81" fmla="*/ 1298575 w 2316162"/>
              <a:gd name="connsiteY81" fmla="*/ 1978025 h 2259012"/>
              <a:gd name="connsiteX82" fmla="*/ 1304925 w 2316162"/>
              <a:gd name="connsiteY82" fmla="*/ 1993900 h 2259012"/>
              <a:gd name="connsiteX83" fmla="*/ 1312862 w 2316162"/>
              <a:gd name="connsiteY83" fmla="*/ 2014537 h 2259012"/>
              <a:gd name="connsiteX84" fmla="*/ 1320800 w 2316162"/>
              <a:gd name="connsiteY84" fmla="*/ 2035175 h 2259012"/>
              <a:gd name="connsiteX85" fmla="*/ 1327150 w 2316162"/>
              <a:gd name="connsiteY85" fmla="*/ 2058987 h 2259012"/>
              <a:gd name="connsiteX86" fmla="*/ 1331912 w 2316162"/>
              <a:gd name="connsiteY86" fmla="*/ 2081212 h 2259012"/>
              <a:gd name="connsiteX87" fmla="*/ 1333500 w 2316162"/>
              <a:gd name="connsiteY87" fmla="*/ 2098675 h 2259012"/>
              <a:gd name="connsiteX88" fmla="*/ 1328737 w 2316162"/>
              <a:gd name="connsiteY88" fmla="*/ 2136775 h 2259012"/>
              <a:gd name="connsiteX89" fmla="*/ 1316037 w 2316162"/>
              <a:gd name="connsiteY89" fmla="*/ 2170112 h 2259012"/>
              <a:gd name="connsiteX90" fmla="*/ 1298575 w 2316162"/>
              <a:gd name="connsiteY90" fmla="*/ 2198687 h 2259012"/>
              <a:gd name="connsiteX91" fmla="*/ 1271587 w 2316162"/>
              <a:gd name="connsiteY91" fmla="*/ 2222500 h 2259012"/>
              <a:gd name="connsiteX92" fmla="*/ 1241425 w 2316162"/>
              <a:gd name="connsiteY92" fmla="*/ 2243137 h 2259012"/>
              <a:gd name="connsiteX93" fmla="*/ 1208087 w 2316162"/>
              <a:gd name="connsiteY93" fmla="*/ 2254250 h 2259012"/>
              <a:gd name="connsiteX94" fmla="*/ 1168400 w 2316162"/>
              <a:gd name="connsiteY94" fmla="*/ 2259012 h 2259012"/>
              <a:gd name="connsiteX95" fmla="*/ 1131887 w 2316162"/>
              <a:gd name="connsiteY95" fmla="*/ 2254250 h 2259012"/>
              <a:gd name="connsiteX96" fmla="*/ 1096962 w 2316162"/>
              <a:gd name="connsiteY96" fmla="*/ 2243137 h 2259012"/>
              <a:gd name="connsiteX97" fmla="*/ 1066800 w 2316162"/>
              <a:gd name="connsiteY97" fmla="*/ 2222500 h 2259012"/>
              <a:gd name="connsiteX98" fmla="*/ 1041400 w 2316162"/>
              <a:gd name="connsiteY98" fmla="*/ 2198687 h 2259012"/>
              <a:gd name="connsiteX99" fmla="*/ 1022350 w 2316162"/>
              <a:gd name="connsiteY99" fmla="*/ 2170112 h 2259012"/>
              <a:gd name="connsiteX100" fmla="*/ 1009650 w 2316162"/>
              <a:gd name="connsiteY100" fmla="*/ 2136775 h 2259012"/>
              <a:gd name="connsiteX101" fmla="*/ 1004887 w 2316162"/>
              <a:gd name="connsiteY101" fmla="*/ 2098675 h 2259012"/>
              <a:gd name="connsiteX102" fmla="*/ 1006475 w 2316162"/>
              <a:gd name="connsiteY102" fmla="*/ 2081212 h 2259012"/>
              <a:gd name="connsiteX103" fmla="*/ 1011237 w 2316162"/>
              <a:gd name="connsiteY103" fmla="*/ 2058987 h 2259012"/>
              <a:gd name="connsiteX104" fmla="*/ 1019175 w 2316162"/>
              <a:gd name="connsiteY104" fmla="*/ 2035175 h 2259012"/>
              <a:gd name="connsiteX105" fmla="*/ 1027112 w 2316162"/>
              <a:gd name="connsiteY105" fmla="*/ 2014537 h 2259012"/>
              <a:gd name="connsiteX106" fmla="*/ 1033462 w 2316162"/>
              <a:gd name="connsiteY106" fmla="*/ 1993900 h 2259012"/>
              <a:gd name="connsiteX107" fmla="*/ 1039812 w 2316162"/>
              <a:gd name="connsiteY107" fmla="*/ 1978025 h 2259012"/>
              <a:gd name="connsiteX108" fmla="*/ 1044575 w 2316162"/>
              <a:gd name="connsiteY108" fmla="*/ 1968500 h 2259012"/>
              <a:gd name="connsiteX109" fmla="*/ 1046162 w 2316162"/>
              <a:gd name="connsiteY109" fmla="*/ 1963737 h 2259012"/>
              <a:gd name="connsiteX110" fmla="*/ 1054100 w 2316162"/>
              <a:gd name="connsiteY110" fmla="*/ 1936750 h 2259012"/>
              <a:gd name="connsiteX111" fmla="*/ 1054100 w 2316162"/>
              <a:gd name="connsiteY111" fmla="*/ 1912937 h 2259012"/>
              <a:gd name="connsiteX112" fmla="*/ 1046162 w 2316162"/>
              <a:gd name="connsiteY112" fmla="*/ 1892300 h 2259012"/>
              <a:gd name="connsiteX113" fmla="*/ 1030287 w 2316162"/>
              <a:gd name="connsiteY113" fmla="*/ 1878012 h 2259012"/>
              <a:gd name="connsiteX114" fmla="*/ 1006475 w 2316162"/>
              <a:gd name="connsiteY114" fmla="*/ 1866900 h 2259012"/>
              <a:gd name="connsiteX115" fmla="*/ 979487 w 2316162"/>
              <a:gd name="connsiteY115" fmla="*/ 1862137 h 2259012"/>
              <a:gd name="connsiteX116" fmla="*/ 409209 w 2316162"/>
              <a:gd name="connsiteY116" fmla="*/ 1862137 h 2259012"/>
              <a:gd name="connsiteX117" fmla="*/ 411984 w 2316162"/>
              <a:gd name="connsiteY117" fmla="*/ 1368423 h 2259012"/>
              <a:gd name="connsiteX118" fmla="*/ 409575 w 2316162"/>
              <a:gd name="connsiteY118" fmla="*/ 1368423 h 2259012"/>
              <a:gd name="connsiteX119" fmla="*/ 409575 w 2316162"/>
              <a:gd name="connsiteY119" fmla="*/ 1306513 h 2259012"/>
              <a:gd name="connsiteX120" fmla="*/ 406400 w 2316162"/>
              <a:gd name="connsiteY120" fmla="*/ 1284288 h 2259012"/>
              <a:gd name="connsiteX121" fmla="*/ 398463 w 2316162"/>
              <a:gd name="connsiteY121" fmla="*/ 1266825 h 2259012"/>
              <a:gd name="connsiteX122" fmla="*/ 382588 w 2316162"/>
              <a:gd name="connsiteY122" fmla="*/ 1254125 h 2259012"/>
              <a:gd name="connsiteX123" fmla="*/ 365125 w 2316162"/>
              <a:gd name="connsiteY123" fmla="*/ 1247775 h 2259012"/>
              <a:gd name="connsiteX124" fmla="*/ 344488 w 2316162"/>
              <a:gd name="connsiteY124" fmla="*/ 1246188 h 2259012"/>
              <a:gd name="connsiteX125" fmla="*/ 320675 w 2316162"/>
              <a:gd name="connsiteY125" fmla="*/ 1249363 h 2259012"/>
              <a:gd name="connsiteX126" fmla="*/ 295275 w 2316162"/>
              <a:gd name="connsiteY126" fmla="*/ 1257300 h 2259012"/>
              <a:gd name="connsiteX127" fmla="*/ 292100 w 2316162"/>
              <a:gd name="connsiteY127" fmla="*/ 1258888 h 2259012"/>
              <a:gd name="connsiteX128" fmla="*/ 282575 w 2316162"/>
              <a:gd name="connsiteY128" fmla="*/ 1262063 h 2259012"/>
              <a:gd name="connsiteX129" fmla="*/ 266700 w 2316162"/>
              <a:gd name="connsiteY129" fmla="*/ 1265238 h 2259012"/>
              <a:gd name="connsiteX130" fmla="*/ 249238 w 2316162"/>
              <a:gd name="connsiteY130" fmla="*/ 1270000 h 2259012"/>
              <a:gd name="connsiteX131" fmla="*/ 227013 w 2316162"/>
              <a:gd name="connsiteY131" fmla="*/ 1273175 h 2259012"/>
              <a:gd name="connsiteX132" fmla="*/ 204788 w 2316162"/>
              <a:gd name="connsiteY132" fmla="*/ 1277938 h 2259012"/>
              <a:gd name="connsiteX133" fmla="*/ 184150 w 2316162"/>
              <a:gd name="connsiteY133" fmla="*/ 1279525 h 2259012"/>
              <a:gd name="connsiteX134" fmla="*/ 165100 w 2316162"/>
              <a:gd name="connsiteY134" fmla="*/ 1281113 h 2259012"/>
              <a:gd name="connsiteX135" fmla="*/ 127000 w 2316162"/>
              <a:gd name="connsiteY135" fmla="*/ 1276350 h 2259012"/>
              <a:gd name="connsiteX136" fmla="*/ 92075 w 2316162"/>
              <a:gd name="connsiteY136" fmla="*/ 1265238 h 2259012"/>
              <a:gd name="connsiteX137" fmla="*/ 61913 w 2316162"/>
              <a:gd name="connsiteY137" fmla="*/ 1246188 h 2259012"/>
              <a:gd name="connsiteX138" fmla="*/ 36513 w 2316162"/>
              <a:gd name="connsiteY138" fmla="*/ 1220788 h 2259012"/>
              <a:gd name="connsiteX139" fmla="*/ 17463 w 2316162"/>
              <a:gd name="connsiteY139" fmla="*/ 1192213 h 2259012"/>
              <a:gd name="connsiteX140" fmla="*/ 4763 w 2316162"/>
              <a:gd name="connsiteY140" fmla="*/ 1158875 h 2259012"/>
              <a:gd name="connsiteX141" fmla="*/ 0 w 2316162"/>
              <a:gd name="connsiteY141" fmla="*/ 1122362 h 2259012"/>
              <a:gd name="connsiteX142" fmla="*/ 4763 w 2316162"/>
              <a:gd name="connsiteY142" fmla="*/ 1085850 h 2259012"/>
              <a:gd name="connsiteX143" fmla="*/ 17463 w 2316162"/>
              <a:gd name="connsiteY143" fmla="*/ 1052512 h 2259012"/>
              <a:gd name="connsiteX144" fmla="*/ 36513 w 2316162"/>
              <a:gd name="connsiteY144" fmla="*/ 1022350 h 2259012"/>
              <a:gd name="connsiteX145" fmla="*/ 61913 w 2316162"/>
              <a:gd name="connsiteY145" fmla="*/ 998537 h 2259012"/>
              <a:gd name="connsiteX146" fmla="*/ 92075 w 2316162"/>
              <a:gd name="connsiteY146" fmla="*/ 979487 h 2259012"/>
              <a:gd name="connsiteX147" fmla="*/ 127000 w 2316162"/>
              <a:gd name="connsiteY147" fmla="*/ 968375 h 2259012"/>
              <a:gd name="connsiteX148" fmla="*/ 165100 w 2316162"/>
              <a:gd name="connsiteY148" fmla="*/ 963612 h 2259012"/>
              <a:gd name="connsiteX149" fmla="*/ 184150 w 2316162"/>
              <a:gd name="connsiteY149" fmla="*/ 965200 h 2259012"/>
              <a:gd name="connsiteX150" fmla="*/ 206375 w 2316162"/>
              <a:gd name="connsiteY150" fmla="*/ 969962 h 2259012"/>
              <a:gd name="connsiteX151" fmla="*/ 230188 w 2316162"/>
              <a:gd name="connsiteY151" fmla="*/ 976312 h 2259012"/>
              <a:gd name="connsiteX152" fmla="*/ 252413 w 2316162"/>
              <a:gd name="connsiteY152" fmla="*/ 984250 h 2259012"/>
              <a:gd name="connsiteX153" fmla="*/ 273050 w 2316162"/>
              <a:gd name="connsiteY153" fmla="*/ 990600 h 2259012"/>
              <a:gd name="connsiteX154" fmla="*/ 290513 w 2316162"/>
              <a:gd name="connsiteY154" fmla="*/ 996950 h 2259012"/>
              <a:gd name="connsiteX155" fmla="*/ 301625 w 2316162"/>
              <a:gd name="connsiteY155" fmla="*/ 1001712 h 2259012"/>
              <a:gd name="connsiteX156" fmla="*/ 304800 w 2316162"/>
              <a:gd name="connsiteY156" fmla="*/ 1003300 h 2259012"/>
              <a:gd name="connsiteX157" fmla="*/ 333375 w 2316162"/>
              <a:gd name="connsiteY157" fmla="*/ 1011237 h 2259012"/>
              <a:gd name="connsiteX158" fmla="*/ 358775 w 2316162"/>
              <a:gd name="connsiteY158" fmla="*/ 1009650 h 2259012"/>
              <a:gd name="connsiteX159" fmla="*/ 379413 w 2316162"/>
              <a:gd name="connsiteY159" fmla="*/ 1001712 h 2259012"/>
              <a:gd name="connsiteX160" fmla="*/ 396875 w 2316162"/>
              <a:gd name="connsiteY160" fmla="*/ 987425 h 2259012"/>
              <a:gd name="connsiteX161" fmla="*/ 406400 w 2316162"/>
              <a:gd name="connsiteY161" fmla="*/ 965200 h 2259012"/>
              <a:gd name="connsiteX162" fmla="*/ 409575 w 2316162"/>
              <a:gd name="connsiteY162" fmla="*/ 936625 h 2259012"/>
              <a:gd name="connsiteX163" fmla="*/ 409575 w 2316162"/>
              <a:gd name="connsiteY163" fmla="*/ 402374 h 2259012"/>
              <a:gd name="connsiteX164" fmla="*/ 412616 w 2316162"/>
              <a:gd name="connsiteY164" fmla="*/ 402374 h 2259012"/>
              <a:gd name="connsiteX165" fmla="*/ 412616 w 2316162"/>
              <a:gd name="connsiteY165" fmla="*/ 395287 h 2259012"/>
              <a:gd name="connsiteX166" fmla="*/ 969962 w 2316162"/>
              <a:gd name="connsiteY166" fmla="*/ 395287 h 2259012"/>
              <a:gd name="connsiteX167" fmla="*/ 996950 w 2316162"/>
              <a:gd name="connsiteY167" fmla="*/ 392112 h 2259012"/>
              <a:gd name="connsiteX168" fmla="*/ 1020762 w 2316162"/>
              <a:gd name="connsiteY168" fmla="*/ 382587 h 2259012"/>
              <a:gd name="connsiteX169" fmla="*/ 1036637 w 2316162"/>
              <a:gd name="connsiteY169" fmla="*/ 366712 h 2259012"/>
              <a:gd name="connsiteX170" fmla="*/ 1044575 w 2316162"/>
              <a:gd name="connsiteY170" fmla="*/ 346075 h 2259012"/>
              <a:gd name="connsiteX171" fmla="*/ 1046162 w 2316162"/>
              <a:gd name="connsiteY171" fmla="*/ 322262 h 2259012"/>
              <a:gd name="connsiteX172" fmla="*/ 1038225 w 2316162"/>
              <a:gd name="connsiteY172" fmla="*/ 295275 h 2259012"/>
              <a:gd name="connsiteX173" fmla="*/ 1036637 w 2316162"/>
              <a:gd name="connsiteY173" fmla="*/ 290512 h 2259012"/>
              <a:gd name="connsiteX174" fmla="*/ 1031875 w 2316162"/>
              <a:gd name="connsiteY174" fmla="*/ 280987 h 2259012"/>
              <a:gd name="connsiteX175" fmla="*/ 1025525 w 2316162"/>
              <a:gd name="connsiteY175" fmla="*/ 265112 h 2259012"/>
              <a:gd name="connsiteX176" fmla="*/ 1016000 w 2316162"/>
              <a:gd name="connsiteY176" fmla="*/ 244475 h 2259012"/>
              <a:gd name="connsiteX177" fmla="*/ 1008062 w 2316162"/>
              <a:gd name="connsiteY177" fmla="*/ 222250 h 2259012"/>
              <a:gd name="connsiteX178" fmla="*/ 1001712 w 2316162"/>
              <a:gd name="connsiteY178" fmla="*/ 200025 h 2259012"/>
              <a:gd name="connsiteX179" fmla="*/ 996950 w 2316162"/>
              <a:gd name="connsiteY179" fmla="*/ 177800 h 2259012"/>
              <a:gd name="connsiteX180" fmla="*/ 995362 w 2316162"/>
              <a:gd name="connsiteY180" fmla="*/ 158750 h 2259012"/>
              <a:gd name="connsiteX181" fmla="*/ 1000125 w 2316162"/>
              <a:gd name="connsiteY181" fmla="*/ 122237 h 2259012"/>
              <a:gd name="connsiteX182" fmla="*/ 1011237 w 2316162"/>
              <a:gd name="connsiteY182" fmla="*/ 88900 h 2259012"/>
              <a:gd name="connsiteX183" fmla="*/ 1031875 w 2316162"/>
              <a:gd name="connsiteY183" fmla="*/ 60325 h 2259012"/>
              <a:gd name="connsiteX184" fmla="*/ 1057275 w 2316162"/>
              <a:gd name="connsiteY184" fmla="*/ 34925 h 2259012"/>
              <a:gd name="connsiteX185" fmla="*/ 1087437 w 2316162"/>
              <a:gd name="connsiteY185" fmla="*/ 15875 h 2259012"/>
              <a:gd name="connsiteX186" fmla="*/ 1122362 w 2316162"/>
              <a:gd name="connsiteY186" fmla="*/ 4762 h 2259012"/>
              <a:gd name="connsiteX187" fmla="*/ 1160462 w 2316162"/>
              <a:gd name="connsiteY187" fmla="*/ 0 h 225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2316162" h="2259012">
                <a:moveTo>
                  <a:pt x="1160462" y="0"/>
                </a:moveTo>
                <a:lnTo>
                  <a:pt x="1198562" y="4762"/>
                </a:lnTo>
                <a:lnTo>
                  <a:pt x="1231900" y="15875"/>
                </a:lnTo>
                <a:lnTo>
                  <a:pt x="1262062" y="34925"/>
                </a:lnTo>
                <a:lnTo>
                  <a:pt x="1289050" y="60325"/>
                </a:lnTo>
                <a:lnTo>
                  <a:pt x="1308100" y="88900"/>
                </a:lnTo>
                <a:lnTo>
                  <a:pt x="1320800" y="122237"/>
                </a:lnTo>
                <a:lnTo>
                  <a:pt x="1323975" y="158750"/>
                </a:lnTo>
                <a:lnTo>
                  <a:pt x="1322387" y="177800"/>
                </a:lnTo>
                <a:lnTo>
                  <a:pt x="1317625" y="200025"/>
                </a:lnTo>
                <a:lnTo>
                  <a:pt x="1311275" y="222250"/>
                </a:lnTo>
                <a:lnTo>
                  <a:pt x="1304925" y="244475"/>
                </a:lnTo>
                <a:lnTo>
                  <a:pt x="1296987" y="265112"/>
                </a:lnTo>
                <a:lnTo>
                  <a:pt x="1290637" y="280987"/>
                </a:lnTo>
                <a:lnTo>
                  <a:pt x="1285875" y="290512"/>
                </a:lnTo>
                <a:lnTo>
                  <a:pt x="1282700" y="295275"/>
                </a:lnTo>
                <a:lnTo>
                  <a:pt x="1274762" y="322262"/>
                </a:lnTo>
                <a:lnTo>
                  <a:pt x="1274762" y="346075"/>
                </a:lnTo>
                <a:lnTo>
                  <a:pt x="1285875" y="366712"/>
                </a:lnTo>
                <a:lnTo>
                  <a:pt x="1300162" y="382587"/>
                </a:lnTo>
                <a:lnTo>
                  <a:pt x="1322387" y="392112"/>
                </a:lnTo>
                <a:lnTo>
                  <a:pt x="1350962" y="395287"/>
                </a:lnTo>
                <a:lnTo>
                  <a:pt x="1908175" y="395287"/>
                </a:lnTo>
                <a:lnTo>
                  <a:pt x="1911350" y="477837"/>
                </a:lnTo>
                <a:lnTo>
                  <a:pt x="1911350" y="485775"/>
                </a:lnTo>
                <a:lnTo>
                  <a:pt x="1911350" y="496887"/>
                </a:lnTo>
                <a:lnTo>
                  <a:pt x="1911350" y="506412"/>
                </a:lnTo>
                <a:cubicBezTo>
                  <a:pt x="1910292" y="649816"/>
                  <a:pt x="1909233" y="793221"/>
                  <a:pt x="1908175" y="936625"/>
                </a:cubicBezTo>
                <a:lnTo>
                  <a:pt x="1909762" y="962025"/>
                </a:lnTo>
                <a:lnTo>
                  <a:pt x="1917700" y="981075"/>
                </a:lnTo>
                <a:lnTo>
                  <a:pt x="1930400" y="995362"/>
                </a:lnTo>
                <a:lnTo>
                  <a:pt x="1946275" y="1006475"/>
                </a:lnTo>
                <a:lnTo>
                  <a:pt x="1965325" y="1011237"/>
                </a:lnTo>
                <a:lnTo>
                  <a:pt x="1985962" y="1009650"/>
                </a:lnTo>
                <a:lnTo>
                  <a:pt x="2011362" y="1003300"/>
                </a:lnTo>
                <a:lnTo>
                  <a:pt x="2016125" y="1001712"/>
                </a:lnTo>
                <a:lnTo>
                  <a:pt x="2027237" y="996950"/>
                </a:lnTo>
                <a:lnTo>
                  <a:pt x="2043112" y="990600"/>
                </a:lnTo>
                <a:lnTo>
                  <a:pt x="2063750" y="982662"/>
                </a:lnTo>
                <a:lnTo>
                  <a:pt x="2087562" y="976312"/>
                </a:lnTo>
                <a:lnTo>
                  <a:pt x="2109787" y="969962"/>
                </a:lnTo>
                <a:lnTo>
                  <a:pt x="2132012" y="965200"/>
                </a:lnTo>
                <a:lnTo>
                  <a:pt x="2151062" y="963612"/>
                </a:lnTo>
                <a:lnTo>
                  <a:pt x="2190750" y="968375"/>
                </a:lnTo>
                <a:lnTo>
                  <a:pt x="2224087" y="979487"/>
                </a:lnTo>
                <a:lnTo>
                  <a:pt x="2254250" y="998537"/>
                </a:lnTo>
                <a:lnTo>
                  <a:pt x="2281237" y="1022350"/>
                </a:lnTo>
                <a:lnTo>
                  <a:pt x="2298700" y="1052512"/>
                </a:lnTo>
                <a:lnTo>
                  <a:pt x="2311400" y="1085850"/>
                </a:lnTo>
                <a:lnTo>
                  <a:pt x="2316162" y="1120775"/>
                </a:lnTo>
                <a:lnTo>
                  <a:pt x="2311400" y="1158875"/>
                </a:lnTo>
                <a:lnTo>
                  <a:pt x="2298700" y="1192212"/>
                </a:lnTo>
                <a:lnTo>
                  <a:pt x="2281237" y="1220787"/>
                </a:lnTo>
                <a:lnTo>
                  <a:pt x="2254250" y="1246187"/>
                </a:lnTo>
                <a:lnTo>
                  <a:pt x="2224087" y="1265237"/>
                </a:lnTo>
                <a:lnTo>
                  <a:pt x="2190750" y="1276350"/>
                </a:lnTo>
                <a:lnTo>
                  <a:pt x="2151062" y="1281112"/>
                </a:lnTo>
                <a:lnTo>
                  <a:pt x="2132012" y="1279525"/>
                </a:lnTo>
                <a:lnTo>
                  <a:pt x="2109787" y="1274762"/>
                </a:lnTo>
                <a:lnTo>
                  <a:pt x="2087562" y="1268412"/>
                </a:lnTo>
                <a:lnTo>
                  <a:pt x="2063750" y="1260475"/>
                </a:lnTo>
                <a:lnTo>
                  <a:pt x="2043112" y="1254125"/>
                </a:lnTo>
                <a:lnTo>
                  <a:pt x="2027237" y="1247775"/>
                </a:lnTo>
                <a:lnTo>
                  <a:pt x="2016125" y="1243012"/>
                </a:lnTo>
                <a:lnTo>
                  <a:pt x="2011362" y="1241425"/>
                </a:lnTo>
                <a:lnTo>
                  <a:pt x="1985962" y="1235075"/>
                </a:lnTo>
                <a:lnTo>
                  <a:pt x="1965325" y="1233487"/>
                </a:lnTo>
                <a:lnTo>
                  <a:pt x="1946275" y="1238250"/>
                </a:lnTo>
                <a:lnTo>
                  <a:pt x="1930400" y="1247775"/>
                </a:lnTo>
                <a:lnTo>
                  <a:pt x="1917700" y="1263650"/>
                </a:lnTo>
                <a:lnTo>
                  <a:pt x="1909762" y="1282700"/>
                </a:lnTo>
                <a:lnTo>
                  <a:pt x="1908175" y="1306512"/>
                </a:lnTo>
                <a:cubicBezTo>
                  <a:pt x="1908518" y="1491530"/>
                  <a:pt x="1908860" y="1676547"/>
                  <a:pt x="1909203" y="1861565"/>
                </a:cubicBezTo>
                <a:lnTo>
                  <a:pt x="1358900" y="1862137"/>
                </a:lnTo>
                <a:lnTo>
                  <a:pt x="1331912" y="1866900"/>
                </a:lnTo>
                <a:lnTo>
                  <a:pt x="1309687" y="1878012"/>
                </a:lnTo>
                <a:lnTo>
                  <a:pt x="1293812" y="1892300"/>
                </a:lnTo>
                <a:lnTo>
                  <a:pt x="1285875" y="1912937"/>
                </a:lnTo>
                <a:lnTo>
                  <a:pt x="1282700" y="1936750"/>
                </a:lnTo>
                <a:lnTo>
                  <a:pt x="1292225" y="1963737"/>
                </a:lnTo>
                <a:lnTo>
                  <a:pt x="1293812" y="1968500"/>
                </a:lnTo>
                <a:lnTo>
                  <a:pt x="1298575" y="1978025"/>
                </a:lnTo>
                <a:lnTo>
                  <a:pt x="1304925" y="1993900"/>
                </a:lnTo>
                <a:lnTo>
                  <a:pt x="1312862" y="2014537"/>
                </a:lnTo>
                <a:lnTo>
                  <a:pt x="1320800" y="2035175"/>
                </a:lnTo>
                <a:lnTo>
                  <a:pt x="1327150" y="2058987"/>
                </a:lnTo>
                <a:lnTo>
                  <a:pt x="1331912" y="2081212"/>
                </a:lnTo>
                <a:lnTo>
                  <a:pt x="1333500" y="2098675"/>
                </a:lnTo>
                <a:lnTo>
                  <a:pt x="1328737" y="2136775"/>
                </a:lnTo>
                <a:lnTo>
                  <a:pt x="1316037" y="2170112"/>
                </a:lnTo>
                <a:lnTo>
                  <a:pt x="1298575" y="2198687"/>
                </a:lnTo>
                <a:lnTo>
                  <a:pt x="1271587" y="2222500"/>
                </a:lnTo>
                <a:lnTo>
                  <a:pt x="1241425" y="2243137"/>
                </a:lnTo>
                <a:lnTo>
                  <a:pt x="1208087" y="2254250"/>
                </a:lnTo>
                <a:lnTo>
                  <a:pt x="1168400" y="2259012"/>
                </a:lnTo>
                <a:lnTo>
                  <a:pt x="1131887" y="2254250"/>
                </a:lnTo>
                <a:lnTo>
                  <a:pt x="1096962" y="2243137"/>
                </a:lnTo>
                <a:lnTo>
                  <a:pt x="1066800" y="2222500"/>
                </a:lnTo>
                <a:lnTo>
                  <a:pt x="1041400" y="2198687"/>
                </a:lnTo>
                <a:lnTo>
                  <a:pt x="1022350" y="2170112"/>
                </a:lnTo>
                <a:lnTo>
                  <a:pt x="1009650" y="2136775"/>
                </a:lnTo>
                <a:lnTo>
                  <a:pt x="1004887" y="2098675"/>
                </a:lnTo>
                <a:lnTo>
                  <a:pt x="1006475" y="2081212"/>
                </a:lnTo>
                <a:lnTo>
                  <a:pt x="1011237" y="2058987"/>
                </a:lnTo>
                <a:lnTo>
                  <a:pt x="1019175" y="2035175"/>
                </a:lnTo>
                <a:lnTo>
                  <a:pt x="1027112" y="2014537"/>
                </a:lnTo>
                <a:lnTo>
                  <a:pt x="1033462" y="1993900"/>
                </a:lnTo>
                <a:lnTo>
                  <a:pt x="1039812" y="1978025"/>
                </a:lnTo>
                <a:lnTo>
                  <a:pt x="1044575" y="1968500"/>
                </a:lnTo>
                <a:lnTo>
                  <a:pt x="1046162" y="1963737"/>
                </a:lnTo>
                <a:lnTo>
                  <a:pt x="1054100" y="1936750"/>
                </a:lnTo>
                <a:lnTo>
                  <a:pt x="1054100" y="1912937"/>
                </a:lnTo>
                <a:lnTo>
                  <a:pt x="1046162" y="1892300"/>
                </a:lnTo>
                <a:lnTo>
                  <a:pt x="1030287" y="1878012"/>
                </a:lnTo>
                <a:lnTo>
                  <a:pt x="1006475" y="1866900"/>
                </a:lnTo>
                <a:lnTo>
                  <a:pt x="979487" y="1862137"/>
                </a:lnTo>
                <a:lnTo>
                  <a:pt x="409209" y="1862137"/>
                </a:lnTo>
                <a:lnTo>
                  <a:pt x="411984" y="1368423"/>
                </a:lnTo>
                <a:lnTo>
                  <a:pt x="409575" y="1368423"/>
                </a:lnTo>
                <a:lnTo>
                  <a:pt x="409575" y="1306513"/>
                </a:lnTo>
                <a:lnTo>
                  <a:pt x="406400" y="1284288"/>
                </a:lnTo>
                <a:lnTo>
                  <a:pt x="398463" y="1266825"/>
                </a:lnTo>
                <a:lnTo>
                  <a:pt x="382588" y="1254125"/>
                </a:lnTo>
                <a:lnTo>
                  <a:pt x="365125" y="1247775"/>
                </a:lnTo>
                <a:lnTo>
                  <a:pt x="344488" y="1246188"/>
                </a:lnTo>
                <a:lnTo>
                  <a:pt x="320675" y="1249363"/>
                </a:lnTo>
                <a:lnTo>
                  <a:pt x="295275" y="1257300"/>
                </a:lnTo>
                <a:lnTo>
                  <a:pt x="292100" y="1258888"/>
                </a:lnTo>
                <a:lnTo>
                  <a:pt x="282575" y="1262063"/>
                </a:lnTo>
                <a:lnTo>
                  <a:pt x="266700" y="1265238"/>
                </a:lnTo>
                <a:lnTo>
                  <a:pt x="249238" y="1270000"/>
                </a:lnTo>
                <a:lnTo>
                  <a:pt x="227013" y="1273175"/>
                </a:lnTo>
                <a:lnTo>
                  <a:pt x="204788" y="1277938"/>
                </a:lnTo>
                <a:lnTo>
                  <a:pt x="184150" y="1279525"/>
                </a:lnTo>
                <a:lnTo>
                  <a:pt x="165100" y="1281113"/>
                </a:lnTo>
                <a:lnTo>
                  <a:pt x="127000" y="1276350"/>
                </a:lnTo>
                <a:lnTo>
                  <a:pt x="92075" y="1265238"/>
                </a:lnTo>
                <a:lnTo>
                  <a:pt x="61913" y="1246188"/>
                </a:lnTo>
                <a:lnTo>
                  <a:pt x="36513" y="1220788"/>
                </a:lnTo>
                <a:lnTo>
                  <a:pt x="17463" y="1192213"/>
                </a:lnTo>
                <a:lnTo>
                  <a:pt x="4763" y="1158875"/>
                </a:lnTo>
                <a:lnTo>
                  <a:pt x="0" y="1122362"/>
                </a:lnTo>
                <a:lnTo>
                  <a:pt x="4763" y="1085850"/>
                </a:lnTo>
                <a:lnTo>
                  <a:pt x="17463" y="1052512"/>
                </a:lnTo>
                <a:lnTo>
                  <a:pt x="36513" y="1022350"/>
                </a:lnTo>
                <a:lnTo>
                  <a:pt x="61913" y="998537"/>
                </a:lnTo>
                <a:lnTo>
                  <a:pt x="92075" y="979487"/>
                </a:lnTo>
                <a:lnTo>
                  <a:pt x="127000" y="968375"/>
                </a:lnTo>
                <a:lnTo>
                  <a:pt x="165100" y="963612"/>
                </a:lnTo>
                <a:lnTo>
                  <a:pt x="184150" y="965200"/>
                </a:lnTo>
                <a:lnTo>
                  <a:pt x="206375" y="969962"/>
                </a:lnTo>
                <a:lnTo>
                  <a:pt x="230188" y="976312"/>
                </a:lnTo>
                <a:lnTo>
                  <a:pt x="252413" y="984250"/>
                </a:lnTo>
                <a:lnTo>
                  <a:pt x="273050" y="990600"/>
                </a:lnTo>
                <a:lnTo>
                  <a:pt x="290513" y="996950"/>
                </a:lnTo>
                <a:lnTo>
                  <a:pt x="301625" y="1001712"/>
                </a:lnTo>
                <a:lnTo>
                  <a:pt x="304800" y="1003300"/>
                </a:lnTo>
                <a:lnTo>
                  <a:pt x="333375" y="1011237"/>
                </a:lnTo>
                <a:lnTo>
                  <a:pt x="358775" y="1009650"/>
                </a:lnTo>
                <a:lnTo>
                  <a:pt x="379413" y="1001712"/>
                </a:lnTo>
                <a:lnTo>
                  <a:pt x="396875" y="987425"/>
                </a:lnTo>
                <a:lnTo>
                  <a:pt x="406400" y="965200"/>
                </a:lnTo>
                <a:lnTo>
                  <a:pt x="409575" y="936625"/>
                </a:lnTo>
                <a:lnTo>
                  <a:pt x="409575" y="402374"/>
                </a:lnTo>
                <a:lnTo>
                  <a:pt x="412616" y="402374"/>
                </a:lnTo>
                <a:lnTo>
                  <a:pt x="412616" y="395287"/>
                </a:lnTo>
                <a:lnTo>
                  <a:pt x="969962" y="395287"/>
                </a:lnTo>
                <a:lnTo>
                  <a:pt x="996950" y="392112"/>
                </a:lnTo>
                <a:lnTo>
                  <a:pt x="1020762" y="382587"/>
                </a:lnTo>
                <a:lnTo>
                  <a:pt x="1036637" y="366712"/>
                </a:lnTo>
                <a:lnTo>
                  <a:pt x="1044575" y="346075"/>
                </a:lnTo>
                <a:lnTo>
                  <a:pt x="1046162" y="322262"/>
                </a:lnTo>
                <a:lnTo>
                  <a:pt x="1038225" y="295275"/>
                </a:lnTo>
                <a:lnTo>
                  <a:pt x="1036637" y="290512"/>
                </a:lnTo>
                <a:lnTo>
                  <a:pt x="1031875" y="280987"/>
                </a:lnTo>
                <a:lnTo>
                  <a:pt x="1025525" y="265112"/>
                </a:lnTo>
                <a:lnTo>
                  <a:pt x="1016000" y="244475"/>
                </a:lnTo>
                <a:lnTo>
                  <a:pt x="1008062" y="222250"/>
                </a:lnTo>
                <a:lnTo>
                  <a:pt x="1001712" y="200025"/>
                </a:lnTo>
                <a:lnTo>
                  <a:pt x="996950" y="177800"/>
                </a:lnTo>
                <a:lnTo>
                  <a:pt x="995362" y="158750"/>
                </a:lnTo>
                <a:lnTo>
                  <a:pt x="1000125" y="122237"/>
                </a:lnTo>
                <a:lnTo>
                  <a:pt x="1011237" y="88900"/>
                </a:lnTo>
                <a:lnTo>
                  <a:pt x="1031875" y="60325"/>
                </a:lnTo>
                <a:lnTo>
                  <a:pt x="1057275" y="34925"/>
                </a:lnTo>
                <a:lnTo>
                  <a:pt x="1087437" y="15875"/>
                </a:lnTo>
                <a:lnTo>
                  <a:pt x="1122362" y="4762"/>
                </a:lnTo>
                <a:lnTo>
                  <a:pt x="11604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7255989" y="1929443"/>
            <a:ext cx="1899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  <a:cs typeface="Arial" panose="020B0604020202020204" pitchFamily="34" charset="0"/>
              </a:rPr>
              <a:t>Who would do this? 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90698" y="1442015"/>
            <a:ext cx="1423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REUSE?  </a:t>
            </a:r>
            <a:endParaRPr lang="en-US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628082" y="2153087"/>
            <a:ext cx="3223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kern="0" dirty="0" smtClean="0">
                <a:latin typeface="+mj-lt"/>
                <a:cs typeface="Arial" panose="020B0604020202020204" pitchFamily="34" charset="0"/>
              </a:rPr>
              <a:t>Is it relevant for local accreditation? 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94479" y="1759293"/>
            <a:ext cx="3745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CURRICULUM RESOURCE </a:t>
            </a:r>
            <a:endParaRPr lang="en-US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683966" y="4895314"/>
            <a:ext cx="2913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  <a:cs typeface="Arial" panose="020B0604020202020204" pitchFamily="34" charset="0"/>
              </a:rPr>
              <a:t>Make it relevant for local setting 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683967" y="4561611"/>
            <a:ext cx="137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ADAPT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 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85726" y="5350776"/>
            <a:ext cx="2677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kern="0" dirty="0" smtClean="0">
                <a:latin typeface="+mj-lt"/>
                <a:cs typeface="Arial" panose="020B0604020202020204" pitchFamily="34" charset="0"/>
              </a:rPr>
              <a:t>? Online or other technology .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383436" y="4941889"/>
            <a:ext cx="2156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ACCESSIBILITY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 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436145" y="3520351"/>
            <a:ext cx="117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Generic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Content </a:t>
            </a:r>
            <a:endParaRPr lang="en-US" sz="2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 rot="20700000">
            <a:off x="5171770" y="910609"/>
            <a:ext cx="1908175" cy="1846263"/>
            <a:chOff x="5274519" y="1295400"/>
            <a:chExt cx="1908175" cy="1846263"/>
          </a:xfrm>
        </p:grpSpPr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5274519" y="1295400"/>
              <a:ext cx="1908175" cy="1846263"/>
            </a:xfrm>
            <a:custGeom>
              <a:avLst/>
              <a:gdLst>
                <a:gd name="T0" fmla="*/ 530 w 1202"/>
                <a:gd name="T1" fmla="*/ 17 h 1163"/>
                <a:gd name="T2" fmla="*/ 569 w 1202"/>
                <a:gd name="T3" fmla="*/ 64 h 1163"/>
                <a:gd name="T4" fmla="*/ 572 w 1202"/>
                <a:gd name="T5" fmla="*/ 124 h 1163"/>
                <a:gd name="T6" fmla="*/ 555 w 1202"/>
                <a:gd name="T7" fmla="*/ 174 h 1163"/>
                <a:gd name="T8" fmla="*/ 544 w 1202"/>
                <a:gd name="T9" fmla="*/ 203 h 1163"/>
                <a:gd name="T10" fmla="*/ 574 w 1202"/>
                <a:gd name="T11" fmla="*/ 247 h 1163"/>
                <a:gd name="T12" fmla="*/ 945 w 1202"/>
                <a:gd name="T13" fmla="*/ 249 h 1163"/>
                <a:gd name="T14" fmla="*/ 959 w 1202"/>
                <a:gd name="T15" fmla="*/ 627 h 1163"/>
                <a:gd name="T16" fmla="*/ 1010 w 1202"/>
                <a:gd name="T17" fmla="*/ 631 h 1163"/>
                <a:gd name="T18" fmla="*/ 1043 w 1202"/>
                <a:gd name="T19" fmla="*/ 619 h 1163"/>
                <a:gd name="T20" fmla="*/ 1098 w 1202"/>
                <a:gd name="T21" fmla="*/ 607 h 1163"/>
                <a:gd name="T22" fmla="*/ 1180 w 1202"/>
                <a:gd name="T23" fmla="*/ 644 h 1163"/>
                <a:gd name="T24" fmla="*/ 1199 w 1202"/>
                <a:gd name="T25" fmla="*/ 730 h 1163"/>
                <a:gd name="T26" fmla="*/ 1144 w 1202"/>
                <a:gd name="T27" fmla="*/ 796 h 1163"/>
                <a:gd name="T28" fmla="*/ 1072 w 1202"/>
                <a:gd name="T29" fmla="*/ 802 h 1163"/>
                <a:gd name="T30" fmla="*/ 1020 w 1202"/>
                <a:gd name="T31" fmla="*/ 786 h 1163"/>
                <a:gd name="T32" fmla="*/ 981 w 1202"/>
                <a:gd name="T33" fmla="*/ 777 h 1163"/>
                <a:gd name="T34" fmla="*/ 946 w 1202"/>
                <a:gd name="T35" fmla="*/ 808 h 1163"/>
                <a:gd name="T36" fmla="*/ 574 w 1202"/>
                <a:gd name="T37" fmla="*/ 1161 h 1163"/>
                <a:gd name="T38" fmla="*/ 544 w 1202"/>
                <a:gd name="T39" fmla="*/ 1117 h 1163"/>
                <a:gd name="T40" fmla="*/ 558 w 1202"/>
                <a:gd name="T41" fmla="*/ 1081 h 1163"/>
                <a:gd name="T42" fmla="*/ 574 w 1202"/>
                <a:gd name="T43" fmla="*/ 1026 h 1163"/>
                <a:gd name="T44" fmla="*/ 553 w 1202"/>
                <a:gd name="T45" fmla="*/ 952 h 1163"/>
                <a:gd name="T46" fmla="*/ 472 w 1202"/>
                <a:gd name="T47" fmla="*/ 914 h 1163"/>
                <a:gd name="T48" fmla="*/ 391 w 1202"/>
                <a:gd name="T49" fmla="*/ 952 h 1163"/>
                <a:gd name="T50" fmla="*/ 369 w 1202"/>
                <a:gd name="T51" fmla="*/ 1026 h 1163"/>
                <a:gd name="T52" fmla="*/ 387 w 1202"/>
                <a:gd name="T53" fmla="*/ 1081 h 1163"/>
                <a:gd name="T54" fmla="*/ 400 w 1202"/>
                <a:gd name="T55" fmla="*/ 1117 h 1163"/>
                <a:gd name="T56" fmla="*/ 369 w 1202"/>
                <a:gd name="T57" fmla="*/ 1161 h 1163"/>
                <a:gd name="T58" fmla="*/ 1 w 1202"/>
                <a:gd name="T59" fmla="*/ 1101 h 1163"/>
                <a:gd name="T60" fmla="*/ 8 w 1202"/>
                <a:gd name="T61" fmla="*/ 795 h 1163"/>
                <a:gd name="T62" fmla="*/ 52 w 1202"/>
                <a:gd name="T63" fmla="*/ 777 h 1163"/>
                <a:gd name="T64" fmla="*/ 87 w 1202"/>
                <a:gd name="T65" fmla="*/ 789 h 1163"/>
                <a:gd name="T66" fmla="*/ 143 w 1202"/>
                <a:gd name="T67" fmla="*/ 805 h 1163"/>
                <a:gd name="T68" fmla="*/ 220 w 1202"/>
                <a:gd name="T69" fmla="*/ 785 h 1163"/>
                <a:gd name="T70" fmla="*/ 258 w 1202"/>
                <a:gd name="T71" fmla="*/ 706 h 1163"/>
                <a:gd name="T72" fmla="*/ 220 w 1202"/>
                <a:gd name="T73" fmla="*/ 628 h 1163"/>
                <a:gd name="T74" fmla="*/ 143 w 1202"/>
                <a:gd name="T75" fmla="*/ 608 h 1163"/>
                <a:gd name="T76" fmla="*/ 87 w 1202"/>
                <a:gd name="T77" fmla="*/ 624 h 1163"/>
                <a:gd name="T78" fmla="*/ 52 w 1202"/>
                <a:gd name="T79" fmla="*/ 636 h 1163"/>
                <a:gd name="T80" fmla="*/ 8 w 1202"/>
                <a:gd name="T81" fmla="*/ 618 h 1163"/>
                <a:gd name="T82" fmla="*/ 1 w 1202"/>
                <a:gd name="T83" fmla="*/ 311 h 1163"/>
                <a:gd name="T84" fmla="*/ 71 w 1202"/>
                <a:gd name="T85" fmla="*/ 249 h 1163"/>
                <a:gd name="T86" fmla="*/ 394 w 1202"/>
                <a:gd name="T87" fmla="*/ 231 h 1163"/>
                <a:gd name="T88" fmla="*/ 394 w 1202"/>
                <a:gd name="T89" fmla="*/ 185 h 1163"/>
                <a:gd name="T90" fmla="*/ 380 w 1202"/>
                <a:gd name="T91" fmla="*/ 152 h 1163"/>
                <a:gd name="T92" fmla="*/ 368 w 1202"/>
                <a:gd name="T93" fmla="*/ 100 h 1163"/>
                <a:gd name="T94" fmla="*/ 387 w 1202"/>
                <a:gd name="T95" fmla="*/ 44 h 1163"/>
                <a:gd name="T96" fmla="*/ 451 w 1202"/>
                <a:gd name="T97" fmla="*/ 2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2" h="1163">
                  <a:moveTo>
                    <a:pt x="472" y="0"/>
                  </a:moveTo>
                  <a:lnTo>
                    <a:pt x="492" y="2"/>
                  </a:lnTo>
                  <a:lnTo>
                    <a:pt x="512" y="8"/>
                  </a:lnTo>
                  <a:lnTo>
                    <a:pt x="530" y="17"/>
                  </a:lnTo>
                  <a:lnTo>
                    <a:pt x="545" y="30"/>
                  </a:lnTo>
                  <a:lnTo>
                    <a:pt x="558" y="44"/>
                  </a:lnTo>
                  <a:lnTo>
                    <a:pt x="561" y="48"/>
                  </a:lnTo>
                  <a:lnTo>
                    <a:pt x="569" y="64"/>
                  </a:lnTo>
                  <a:lnTo>
                    <a:pt x="574" y="81"/>
                  </a:lnTo>
                  <a:lnTo>
                    <a:pt x="575" y="100"/>
                  </a:lnTo>
                  <a:lnTo>
                    <a:pt x="574" y="111"/>
                  </a:lnTo>
                  <a:lnTo>
                    <a:pt x="572" y="124"/>
                  </a:lnTo>
                  <a:lnTo>
                    <a:pt x="568" y="138"/>
                  </a:lnTo>
                  <a:lnTo>
                    <a:pt x="563" y="152"/>
                  </a:lnTo>
                  <a:lnTo>
                    <a:pt x="559" y="164"/>
                  </a:lnTo>
                  <a:lnTo>
                    <a:pt x="555" y="174"/>
                  </a:lnTo>
                  <a:lnTo>
                    <a:pt x="552" y="181"/>
                  </a:lnTo>
                  <a:lnTo>
                    <a:pt x="549" y="185"/>
                  </a:lnTo>
                  <a:lnTo>
                    <a:pt x="549" y="186"/>
                  </a:lnTo>
                  <a:lnTo>
                    <a:pt x="544" y="203"/>
                  </a:lnTo>
                  <a:lnTo>
                    <a:pt x="544" y="218"/>
                  </a:lnTo>
                  <a:lnTo>
                    <a:pt x="551" y="231"/>
                  </a:lnTo>
                  <a:lnTo>
                    <a:pt x="560" y="240"/>
                  </a:lnTo>
                  <a:lnTo>
                    <a:pt x="574" y="247"/>
                  </a:lnTo>
                  <a:lnTo>
                    <a:pt x="592" y="249"/>
                  </a:lnTo>
                  <a:lnTo>
                    <a:pt x="872" y="249"/>
                  </a:lnTo>
                  <a:lnTo>
                    <a:pt x="873" y="249"/>
                  </a:lnTo>
                  <a:lnTo>
                    <a:pt x="945" y="249"/>
                  </a:lnTo>
                  <a:lnTo>
                    <a:pt x="945" y="590"/>
                  </a:lnTo>
                  <a:lnTo>
                    <a:pt x="946" y="605"/>
                  </a:lnTo>
                  <a:lnTo>
                    <a:pt x="951" y="618"/>
                  </a:lnTo>
                  <a:lnTo>
                    <a:pt x="959" y="627"/>
                  </a:lnTo>
                  <a:lnTo>
                    <a:pt x="969" y="633"/>
                  </a:lnTo>
                  <a:lnTo>
                    <a:pt x="981" y="636"/>
                  </a:lnTo>
                  <a:lnTo>
                    <a:pt x="994" y="636"/>
                  </a:lnTo>
                  <a:lnTo>
                    <a:pt x="1010" y="631"/>
                  </a:lnTo>
                  <a:lnTo>
                    <a:pt x="1013" y="630"/>
                  </a:lnTo>
                  <a:lnTo>
                    <a:pt x="1020" y="628"/>
                  </a:lnTo>
                  <a:lnTo>
                    <a:pt x="1030" y="624"/>
                  </a:lnTo>
                  <a:lnTo>
                    <a:pt x="1043" y="619"/>
                  </a:lnTo>
                  <a:lnTo>
                    <a:pt x="1058" y="615"/>
                  </a:lnTo>
                  <a:lnTo>
                    <a:pt x="1072" y="611"/>
                  </a:lnTo>
                  <a:lnTo>
                    <a:pt x="1086" y="608"/>
                  </a:lnTo>
                  <a:lnTo>
                    <a:pt x="1098" y="607"/>
                  </a:lnTo>
                  <a:lnTo>
                    <a:pt x="1123" y="609"/>
                  </a:lnTo>
                  <a:lnTo>
                    <a:pt x="1144" y="617"/>
                  </a:lnTo>
                  <a:lnTo>
                    <a:pt x="1163" y="628"/>
                  </a:lnTo>
                  <a:lnTo>
                    <a:pt x="1180" y="644"/>
                  </a:lnTo>
                  <a:lnTo>
                    <a:pt x="1192" y="663"/>
                  </a:lnTo>
                  <a:lnTo>
                    <a:pt x="1199" y="683"/>
                  </a:lnTo>
                  <a:lnTo>
                    <a:pt x="1202" y="706"/>
                  </a:lnTo>
                  <a:lnTo>
                    <a:pt x="1199" y="730"/>
                  </a:lnTo>
                  <a:lnTo>
                    <a:pt x="1192" y="750"/>
                  </a:lnTo>
                  <a:lnTo>
                    <a:pt x="1180" y="769"/>
                  </a:lnTo>
                  <a:lnTo>
                    <a:pt x="1163" y="785"/>
                  </a:lnTo>
                  <a:lnTo>
                    <a:pt x="1144" y="796"/>
                  </a:lnTo>
                  <a:lnTo>
                    <a:pt x="1123" y="804"/>
                  </a:lnTo>
                  <a:lnTo>
                    <a:pt x="1098" y="806"/>
                  </a:lnTo>
                  <a:lnTo>
                    <a:pt x="1086" y="805"/>
                  </a:lnTo>
                  <a:lnTo>
                    <a:pt x="1072" y="802"/>
                  </a:lnTo>
                  <a:lnTo>
                    <a:pt x="1058" y="799"/>
                  </a:lnTo>
                  <a:lnTo>
                    <a:pt x="1043" y="794"/>
                  </a:lnTo>
                  <a:lnTo>
                    <a:pt x="1030" y="789"/>
                  </a:lnTo>
                  <a:lnTo>
                    <a:pt x="1020" y="786"/>
                  </a:lnTo>
                  <a:lnTo>
                    <a:pt x="1013" y="783"/>
                  </a:lnTo>
                  <a:lnTo>
                    <a:pt x="1010" y="782"/>
                  </a:lnTo>
                  <a:lnTo>
                    <a:pt x="994" y="777"/>
                  </a:lnTo>
                  <a:lnTo>
                    <a:pt x="981" y="777"/>
                  </a:lnTo>
                  <a:lnTo>
                    <a:pt x="969" y="780"/>
                  </a:lnTo>
                  <a:lnTo>
                    <a:pt x="959" y="786"/>
                  </a:lnTo>
                  <a:lnTo>
                    <a:pt x="951" y="795"/>
                  </a:lnTo>
                  <a:lnTo>
                    <a:pt x="946" y="808"/>
                  </a:lnTo>
                  <a:lnTo>
                    <a:pt x="945" y="822"/>
                  </a:lnTo>
                  <a:lnTo>
                    <a:pt x="945" y="1163"/>
                  </a:lnTo>
                  <a:lnTo>
                    <a:pt x="592" y="1163"/>
                  </a:lnTo>
                  <a:lnTo>
                    <a:pt x="574" y="1161"/>
                  </a:lnTo>
                  <a:lnTo>
                    <a:pt x="560" y="1155"/>
                  </a:lnTo>
                  <a:lnTo>
                    <a:pt x="551" y="1145"/>
                  </a:lnTo>
                  <a:lnTo>
                    <a:pt x="544" y="1132"/>
                  </a:lnTo>
                  <a:lnTo>
                    <a:pt x="544" y="1117"/>
                  </a:lnTo>
                  <a:lnTo>
                    <a:pt x="549" y="1100"/>
                  </a:lnTo>
                  <a:lnTo>
                    <a:pt x="551" y="1097"/>
                  </a:lnTo>
                  <a:lnTo>
                    <a:pt x="554" y="1091"/>
                  </a:lnTo>
                  <a:lnTo>
                    <a:pt x="558" y="1081"/>
                  </a:lnTo>
                  <a:lnTo>
                    <a:pt x="563" y="1068"/>
                  </a:lnTo>
                  <a:lnTo>
                    <a:pt x="567" y="1054"/>
                  </a:lnTo>
                  <a:lnTo>
                    <a:pt x="571" y="1040"/>
                  </a:lnTo>
                  <a:lnTo>
                    <a:pt x="574" y="1026"/>
                  </a:lnTo>
                  <a:lnTo>
                    <a:pt x="575" y="1014"/>
                  </a:lnTo>
                  <a:lnTo>
                    <a:pt x="573" y="991"/>
                  </a:lnTo>
                  <a:lnTo>
                    <a:pt x="565" y="970"/>
                  </a:lnTo>
                  <a:lnTo>
                    <a:pt x="553" y="952"/>
                  </a:lnTo>
                  <a:lnTo>
                    <a:pt x="536" y="936"/>
                  </a:lnTo>
                  <a:lnTo>
                    <a:pt x="517" y="924"/>
                  </a:lnTo>
                  <a:lnTo>
                    <a:pt x="496" y="917"/>
                  </a:lnTo>
                  <a:lnTo>
                    <a:pt x="472" y="914"/>
                  </a:lnTo>
                  <a:lnTo>
                    <a:pt x="448" y="917"/>
                  </a:lnTo>
                  <a:lnTo>
                    <a:pt x="426" y="924"/>
                  </a:lnTo>
                  <a:lnTo>
                    <a:pt x="407" y="936"/>
                  </a:lnTo>
                  <a:lnTo>
                    <a:pt x="391" y="952"/>
                  </a:lnTo>
                  <a:lnTo>
                    <a:pt x="378" y="970"/>
                  </a:lnTo>
                  <a:lnTo>
                    <a:pt x="371" y="991"/>
                  </a:lnTo>
                  <a:lnTo>
                    <a:pt x="368" y="1014"/>
                  </a:lnTo>
                  <a:lnTo>
                    <a:pt x="369" y="1026"/>
                  </a:lnTo>
                  <a:lnTo>
                    <a:pt x="372" y="1040"/>
                  </a:lnTo>
                  <a:lnTo>
                    <a:pt x="376" y="1054"/>
                  </a:lnTo>
                  <a:lnTo>
                    <a:pt x="381" y="1068"/>
                  </a:lnTo>
                  <a:lnTo>
                    <a:pt x="387" y="1081"/>
                  </a:lnTo>
                  <a:lnTo>
                    <a:pt x="391" y="1091"/>
                  </a:lnTo>
                  <a:lnTo>
                    <a:pt x="394" y="1097"/>
                  </a:lnTo>
                  <a:lnTo>
                    <a:pt x="395" y="1100"/>
                  </a:lnTo>
                  <a:lnTo>
                    <a:pt x="400" y="1117"/>
                  </a:lnTo>
                  <a:lnTo>
                    <a:pt x="399" y="1132"/>
                  </a:lnTo>
                  <a:lnTo>
                    <a:pt x="394" y="1145"/>
                  </a:lnTo>
                  <a:lnTo>
                    <a:pt x="384" y="1155"/>
                  </a:lnTo>
                  <a:lnTo>
                    <a:pt x="369" y="1161"/>
                  </a:lnTo>
                  <a:lnTo>
                    <a:pt x="352" y="1163"/>
                  </a:lnTo>
                  <a:lnTo>
                    <a:pt x="0" y="1163"/>
                  </a:lnTo>
                  <a:lnTo>
                    <a:pt x="0" y="1108"/>
                  </a:lnTo>
                  <a:lnTo>
                    <a:pt x="1" y="1101"/>
                  </a:lnTo>
                  <a:lnTo>
                    <a:pt x="1" y="1094"/>
                  </a:lnTo>
                  <a:lnTo>
                    <a:pt x="1" y="822"/>
                  </a:lnTo>
                  <a:lnTo>
                    <a:pt x="3" y="808"/>
                  </a:lnTo>
                  <a:lnTo>
                    <a:pt x="8" y="795"/>
                  </a:lnTo>
                  <a:lnTo>
                    <a:pt x="15" y="786"/>
                  </a:lnTo>
                  <a:lnTo>
                    <a:pt x="25" y="780"/>
                  </a:lnTo>
                  <a:lnTo>
                    <a:pt x="37" y="777"/>
                  </a:lnTo>
                  <a:lnTo>
                    <a:pt x="52" y="777"/>
                  </a:lnTo>
                  <a:lnTo>
                    <a:pt x="67" y="782"/>
                  </a:lnTo>
                  <a:lnTo>
                    <a:pt x="69" y="783"/>
                  </a:lnTo>
                  <a:lnTo>
                    <a:pt x="76" y="786"/>
                  </a:lnTo>
                  <a:lnTo>
                    <a:pt x="87" y="789"/>
                  </a:lnTo>
                  <a:lnTo>
                    <a:pt x="99" y="794"/>
                  </a:lnTo>
                  <a:lnTo>
                    <a:pt x="114" y="799"/>
                  </a:lnTo>
                  <a:lnTo>
                    <a:pt x="129" y="802"/>
                  </a:lnTo>
                  <a:lnTo>
                    <a:pt x="143" y="805"/>
                  </a:lnTo>
                  <a:lnTo>
                    <a:pt x="155" y="806"/>
                  </a:lnTo>
                  <a:lnTo>
                    <a:pt x="179" y="804"/>
                  </a:lnTo>
                  <a:lnTo>
                    <a:pt x="200" y="796"/>
                  </a:lnTo>
                  <a:lnTo>
                    <a:pt x="220" y="785"/>
                  </a:lnTo>
                  <a:lnTo>
                    <a:pt x="236" y="769"/>
                  </a:lnTo>
                  <a:lnTo>
                    <a:pt x="248" y="750"/>
                  </a:lnTo>
                  <a:lnTo>
                    <a:pt x="256" y="730"/>
                  </a:lnTo>
                  <a:lnTo>
                    <a:pt x="258" y="706"/>
                  </a:lnTo>
                  <a:lnTo>
                    <a:pt x="256" y="683"/>
                  </a:lnTo>
                  <a:lnTo>
                    <a:pt x="248" y="663"/>
                  </a:lnTo>
                  <a:lnTo>
                    <a:pt x="236" y="644"/>
                  </a:lnTo>
                  <a:lnTo>
                    <a:pt x="220" y="628"/>
                  </a:lnTo>
                  <a:lnTo>
                    <a:pt x="200" y="617"/>
                  </a:lnTo>
                  <a:lnTo>
                    <a:pt x="179" y="609"/>
                  </a:lnTo>
                  <a:lnTo>
                    <a:pt x="155" y="607"/>
                  </a:lnTo>
                  <a:lnTo>
                    <a:pt x="143" y="608"/>
                  </a:lnTo>
                  <a:lnTo>
                    <a:pt x="129" y="611"/>
                  </a:lnTo>
                  <a:lnTo>
                    <a:pt x="114" y="615"/>
                  </a:lnTo>
                  <a:lnTo>
                    <a:pt x="99" y="619"/>
                  </a:lnTo>
                  <a:lnTo>
                    <a:pt x="87" y="624"/>
                  </a:lnTo>
                  <a:lnTo>
                    <a:pt x="76" y="628"/>
                  </a:lnTo>
                  <a:lnTo>
                    <a:pt x="69" y="630"/>
                  </a:lnTo>
                  <a:lnTo>
                    <a:pt x="67" y="631"/>
                  </a:lnTo>
                  <a:lnTo>
                    <a:pt x="52" y="636"/>
                  </a:lnTo>
                  <a:lnTo>
                    <a:pt x="37" y="636"/>
                  </a:lnTo>
                  <a:lnTo>
                    <a:pt x="25" y="633"/>
                  </a:lnTo>
                  <a:lnTo>
                    <a:pt x="15" y="627"/>
                  </a:lnTo>
                  <a:lnTo>
                    <a:pt x="8" y="618"/>
                  </a:lnTo>
                  <a:lnTo>
                    <a:pt x="3" y="605"/>
                  </a:lnTo>
                  <a:lnTo>
                    <a:pt x="1" y="590"/>
                  </a:lnTo>
                  <a:lnTo>
                    <a:pt x="1" y="319"/>
                  </a:lnTo>
                  <a:lnTo>
                    <a:pt x="1" y="311"/>
                  </a:lnTo>
                  <a:lnTo>
                    <a:pt x="0" y="304"/>
                  </a:lnTo>
                  <a:lnTo>
                    <a:pt x="0" y="249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352" y="249"/>
                  </a:lnTo>
                  <a:lnTo>
                    <a:pt x="369" y="247"/>
                  </a:lnTo>
                  <a:lnTo>
                    <a:pt x="384" y="240"/>
                  </a:lnTo>
                  <a:lnTo>
                    <a:pt x="394" y="231"/>
                  </a:lnTo>
                  <a:lnTo>
                    <a:pt x="399" y="218"/>
                  </a:lnTo>
                  <a:lnTo>
                    <a:pt x="400" y="203"/>
                  </a:lnTo>
                  <a:lnTo>
                    <a:pt x="395" y="186"/>
                  </a:lnTo>
                  <a:lnTo>
                    <a:pt x="394" y="185"/>
                  </a:lnTo>
                  <a:lnTo>
                    <a:pt x="393" y="181"/>
                  </a:lnTo>
                  <a:lnTo>
                    <a:pt x="390" y="174"/>
                  </a:lnTo>
                  <a:lnTo>
                    <a:pt x="386" y="164"/>
                  </a:lnTo>
                  <a:lnTo>
                    <a:pt x="380" y="152"/>
                  </a:lnTo>
                  <a:lnTo>
                    <a:pt x="376" y="138"/>
                  </a:lnTo>
                  <a:lnTo>
                    <a:pt x="372" y="124"/>
                  </a:lnTo>
                  <a:lnTo>
                    <a:pt x="369" y="111"/>
                  </a:lnTo>
                  <a:lnTo>
                    <a:pt x="368" y="100"/>
                  </a:lnTo>
                  <a:lnTo>
                    <a:pt x="370" y="81"/>
                  </a:lnTo>
                  <a:lnTo>
                    <a:pt x="375" y="64"/>
                  </a:lnTo>
                  <a:lnTo>
                    <a:pt x="384" y="48"/>
                  </a:lnTo>
                  <a:lnTo>
                    <a:pt x="387" y="44"/>
                  </a:lnTo>
                  <a:lnTo>
                    <a:pt x="399" y="30"/>
                  </a:lnTo>
                  <a:lnTo>
                    <a:pt x="414" y="17"/>
                  </a:lnTo>
                  <a:lnTo>
                    <a:pt x="431" y="8"/>
                  </a:lnTo>
                  <a:lnTo>
                    <a:pt x="451" y="2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5713412" y="1875810"/>
              <a:ext cx="650754" cy="714990"/>
              <a:chOff x="2171700" y="1574800"/>
              <a:chExt cx="739776" cy="812800"/>
            </a:xfrm>
            <a:solidFill>
              <a:schemeClr val="bg1"/>
            </a:solidFill>
          </p:grpSpPr>
          <p:sp>
            <p:nvSpPr>
              <p:cNvPr id="114" name="Freeform 33"/>
              <p:cNvSpPr>
                <a:spLocks noEditPoints="1"/>
              </p:cNvSpPr>
              <p:nvPr/>
            </p:nvSpPr>
            <p:spPr bwMode="auto">
              <a:xfrm>
                <a:off x="2292350" y="1700213"/>
                <a:ext cx="498475" cy="687387"/>
              </a:xfrm>
              <a:custGeom>
                <a:avLst/>
                <a:gdLst>
                  <a:gd name="T0" fmla="*/ 813 w 2197"/>
                  <a:gd name="T1" fmla="*/ 324 h 3032"/>
                  <a:gd name="T2" fmla="*/ 519 w 2197"/>
                  <a:gd name="T3" fmla="*/ 505 h 3032"/>
                  <a:gd name="T4" fmla="*/ 329 w 2197"/>
                  <a:gd name="T5" fmla="*/ 783 h 3032"/>
                  <a:gd name="T6" fmla="*/ 281 w 2197"/>
                  <a:gd name="T7" fmla="*/ 1120 h 3032"/>
                  <a:gd name="T8" fmla="*/ 340 w 2197"/>
                  <a:gd name="T9" fmla="*/ 1390 h 3032"/>
                  <a:gd name="T10" fmla="*/ 449 w 2197"/>
                  <a:gd name="T11" fmla="*/ 1594 h 3032"/>
                  <a:gd name="T12" fmla="*/ 575 w 2197"/>
                  <a:gd name="T13" fmla="*/ 1783 h 3032"/>
                  <a:gd name="T14" fmla="*/ 653 w 2197"/>
                  <a:gd name="T15" fmla="*/ 1996 h 3032"/>
                  <a:gd name="T16" fmla="*/ 700 w 2197"/>
                  <a:gd name="T17" fmla="*/ 2142 h 3032"/>
                  <a:gd name="T18" fmla="*/ 1457 w 2197"/>
                  <a:gd name="T19" fmla="*/ 2178 h 3032"/>
                  <a:gd name="T20" fmla="*/ 1539 w 2197"/>
                  <a:gd name="T21" fmla="*/ 2071 h 3032"/>
                  <a:gd name="T22" fmla="*/ 1581 w 2197"/>
                  <a:gd name="T23" fmla="*/ 1864 h 3032"/>
                  <a:gd name="T24" fmla="*/ 1700 w 2197"/>
                  <a:gd name="T25" fmla="*/ 1666 h 3032"/>
                  <a:gd name="T26" fmla="*/ 1817 w 2197"/>
                  <a:gd name="T27" fmla="*/ 1478 h 3032"/>
                  <a:gd name="T28" fmla="*/ 1902 w 2197"/>
                  <a:gd name="T29" fmla="*/ 1238 h 3032"/>
                  <a:gd name="T30" fmla="*/ 1907 w 2197"/>
                  <a:gd name="T31" fmla="*/ 915 h 3032"/>
                  <a:gd name="T32" fmla="*/ 1769 w 2197"/>
                  <a:gd name="T33" fmla="*/ 606 h 3032"/>
                  <a:gd name="T34" fmla="*/ 1513 w 2197"/>
                  <a:gd name="T35" fmla="*/ 382 h 3032"/>
                  <a:gd name="T36" fmla="*/ 1174 w 2197"/>
                  <a:gd name="T37" fmla="*/ 279 h 3032"/>
                  <a:gd name="T38" fmla="*/ 1362 w 2197"/>
                  <a:gd name="T39" fmla="*/ 32 h 3032"/>
                  <a:gd name="T40" fmla="*/ 1747 w 2197"/>
                  <a:gd name="T41" fmla="*/ 204 h 3032"/>
                  <a:gd name="T42" fmla="*/ 2033 w 2197"/>
                  <a:gd name="T43" fmla="*/ 499 h 3032"/>
                  <a:gd name="T44" fmla="*/ 2182 w 2197"/>
                  <a:gd name="T45" fmla="*/ 883 h 3032"/>
                  <a:gd name="T46" fmla="*/ 2180 w 2197"/>
                  <a:gd name="T47" fmla="*/ 1263 h 3032"/>
                  <a:gd name="T48" fmla="*/ 2095 w 2197"/>
                  <a:gd name="T49" fmla="*/ 1542 h 3032"/>
                  <a:gd name="T50" fmla="*/ 1977 w 2197"/>
                  <a:gd name="T51" fmla="*/ 1752 h 3032"/>
                  <a:gd name="T52" fmla="*/ 1857 w 2197"/>
                  <a:gd name="T53" fmla="*/ 1933 h 3032"/>
                  <a:gd name="T54" fmla="*/ 1816 w 2197"/>
                  <a:gd name="T55" fmla="*/ 2095 h 3032"/>
                  <a:gd name="T56" fmla="*/ 1702 w 2197"/>
                  <a:gd name="T57" fmla="*/ 2328 h 3032"/>
                  <a:gd name="T58" fmla="*/ 1611 w 2197"/>
                  <a:gd name="T59" fmla="*/ 2485 h 3032"/>
                  <a:gd name="T60" fmla="*/ 1603 w 2197"/>
                  <a:gd name="T61" fmla="*/ 2631 h 3032"/>
                  <a:gd name="T62" fmla="*/ 1599 w 2197"/>
                  <a:gd name="T63" fmla="*/ 2699 h 3032"/>
                  <a:gd name="T64" fmla="*/ 1566 w 2197"/>
                  <a:gd name="T65" fmla="*/ 2789 h 3032"/>
                  <a:gd name="T66" fmla="*/ 1452 w 2197"/>
                  <a:gd name="T67" fmla="*/ 2888 h 3032"/>
                  <a:gd name="T68" fmla="*/ 1283 w 2197"/>
                  <a:gd name="T69" fmla="*/ 3010 h 3032"/>
                  <a:gd name="T70" fmla="*/ 965 w 2197"/>
                  <a:gd name="T71" fmla="*/ 3030 h 3032"/>
                  <a:gd name="T72" fmla="*/ 825 w 2197"/>
                  <a:gd name="T73" fmla="*/ 2922 h 3032"/>
                  <a:gd name="T74" fmla="*/ 657 w 2197"/>
                  <a:gd name="T75" fmla="*/ 2823 h 3032"/>
                  <a:gd name="T76" fmla="*/ 602 w 2197"/>
                  <a:gd name="T77" fmla="*/ 2718 h 3032"/>
                  <a:gd name="T78" fmla="*/ 597 w 2197"/>
                  <a:gd name="T79" fmla="*/ 2671 h 3032"/>
                  <a:gd name="T80" fmla="*/ 590 w 2197"/>
                  <a:gd name="T81" fmla="*/ 2546 h 3032"/>
                  <a:gd name="T82" fmla="*/ 582 w 2197"/>
                  <a:gd name="T83" fmla="*/ 2406 h 3032"/>
                  <a:gd name="T84" fmla="*/ 408 w 2197"/>
                  <a:gd name="T85" fmla="*/ 2193 h 3032"/>
                  <a:gd name="T86" fmla="*/ 368 w 2197"/>
                  <a:gd name="T87" fmla="*/ 1991 h 3032"/>
                  <a:gd name="T88" fmla="*/ 268 w 2197"/>
                  <a:gd name="T89" fmla="*/ 1821 h 3032"/>
                  <a:gd name="T90" fmla="*/ 149 w 2197"/>
                  <a:gd name="T91" fmla="*/ 1633 h 3032"/>
                  <a:gd name="T92" fmla="*/ 45 w 2197"/>
                  <a:gd name="T93" fmla="*/ 1384 h 3032"/>
                  <a:gd name="T94" fmla="*/ 0 w 2197"/>
                  <a:gd name="T95" fmla="*/ 1054 h 3032"/>
                  <a:gd name="T96" fmla="*/ 87 w 2197"/>
                  <a:gd name="T97" fmla="*/ 644 h 3032"/>
                  <a:gd name="T98" fmla="*/ 323 w 2197"/>
                  <a:gd name="T99" fmla="*/ 310 h 3032"/>
                  <a:gd name="T100" fmla="*/ 672 w 2197"/>
                  <a:gd name="T101" fmla="*/ 83 h 3032"/>
                  <a:gd name="T102" fmla="*/ 1099 w 2197"/>
                  <a:gd name="T103" fmla="*/ 0 h 3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97" h="3032">
                    <a:moveTo>
                      <a:pt x="1099" y="276"/>
                    </a:moveTo>
                    <a:lnTo>
                      <a:pt x="1024" y="279"/>
                    </a:lnTo>
                    <a:lnTo>
                      <a:pt x="951" y="288"/>
                    </a:lnTo>
                    <a:lnTo>
                      <a:pt x="881" y="304"/>
                    </a:lnTo>
                    <a:lnTo>
                      <a:pt x="813" y="324"/>
                    </a:lnTo>
                    <a:lnTo>
                      <a:pt x="747" y="352"/>
                    </a:lnTo>
                    <a:lnTo>
                      <a:pt x="685" y="383"/>
                    </a:lnTo>
                    <a:lnTo>
                      <a:pt x="626" y="419"/>
                    </a:lnTo>
                    <a:lnTo>
                      <a:pt x="571" y="460"/>
                    </a:lnTo>
                    <a:lnTo>
                      <a:pt x="519" y="505"/>
                    </a:lnTo>
                    <a:lnTo>
                      <a:pt x="471" y="553"/>
                    </a:lnTo>
                    <a:lnTo>
                      <a:pt x="429" y="606"/>
                    </a:lnTo>
                    <a:lnTo>
                      <a:pt x="391" y="662"/>
                    </a:lnTo>
                    <a:lnTo>
                      <a:pt x="358" y="721"/>
                    </a:lnTo>
                    <a:lnTo>
                      <a:pt x="329" y="783"/>
                    </a:lnTo>
                    <a:lnTo>
                      <a:pt x="308" y="848"/>
                    </a:lnTo>
                    <a:lnTo>
                      <a:pt x="292" y="915"/>
                    </a:lnTo>
                    <a:lnTo>
                      <a:pt x="282" y="983"/>
                    </a:lnTo>
                    <a:lnTo>
                      <a:pt x="278" y="1054"/>
                    </a:lnTo>
                    <a:lnTo>
                      <a:pt x="281" y="1120"/>
                    </a:lnTo>
                    <a:lnTo>
                      <a:pt x="286" y="1181"/>
                    </a:lnTo>
                    <a:lnTo>
                      <a:pt x="295" y="1238"/>
                    </a:lnTo>
                    <a:lnTo>
                      <a:pt x="308" y="1292"/>
                    </a:lnTo>
                    <a:lnTo>
                      <a:pt x="323" y="1343"/>
                    </a:lnTo>
                    <a:lnTo>
                      <a:pt x="340" y="1390"/>
                    </a:lnTo>
                    <a:lnTo>
                      <a:pt x="359" y="1435"/>
                    </a:lnTo>
                    <a:lnTo>
                      <a:pt x="380" y="1478"/>
                    </a:lnTo>
                    <a:lnTo>
                      <a:pt x="402" y="1518"/>
                    </a:lnTo>
                    <a:lnTo>
                      <a:pt x="426" y="1557"/>
                    </a:lnTo>
                    <a:lnTo>
                      <a:pt x="449" y="1594"/>
                    </a:lnTo>
                    <a:lnTo>
                      <a:pt x="474" y="1630"/>
                    </a:lnTo>
                    <a:lnTo>
                      <a:pt x="496" y="1665"/>
                    </a:lnTo>
                    <a:lnTo>
                      <a:pt x="523" y="1704"/>
                    </a:lnTo>
                    <a:lnTo>
                      <a:pt x="550" y="1744"/>
                    </a:lnTo>
                    <a:lnTo>
                      <a:pt x="575" y="1783"/>
                    </a:lnTo>
                    <a:lnTo>
                      <a:pt x="597" y="1823"/>
                    </a:lnTo>
                    <a:lnTo>
                      <a:pt x="617" y="1864"/>
                    </a:lnTo>
                    <a:lnTo>
                      <a:pt x="632" y="1906"/>
                    </a:lnTo>
                    <a:lnTo>
                      <a:pt x="645" y="1950"/>
                    </a:lnTo>
                    <a:lnTo>
                      <a:pt x="653" y="1996"/>
                    </a:lnTo>
                    <a:lnTo>
                      <a:pt x="655" y="2044"/>
                    </a:lnTo>
                    <a:lnTo>
                      <a:pt x="658" y="2071"/>
                    </a:lnTo>
                    <a:lnTo>
                      <a:pt x="669" y="2097"/>
                    </a:lnTo>
                    <a:lnTo>
                      <a:pt x="682" y="2121"/>
                    </a:lnTo>
                    <a:lnTo>
                      <a:pt x="700" y="2142"/>
                    </a:lnTo>
                    <a:lnTo>
                      <a:pt x="720" y="2162"/>
                    </a:lnTo>
                    <a:lnTo>
                      <a:pt x="740" y="2178"/>
                    </a:lnTo>
                    <a:lnTo>
                      <a:pt x="759" y="2193"/>
                    </a:lnTo>
                    <a:lnTo>
                      <a:pt x="1438" y="2193"/>
                    </a:lnTo>
                    <a:lnTo>
                      <a:pt x="1457" y="2178"/>
                    </a:lnTo>
                    <a:lnTo>
                      <a:pt x="1478" y="2162"/>
                    </a:lnTo>
                    <a:lnTo>
                      <a:pt x="1498" y="2142"/>
                    </a:lnTo>
                    <a:lnTo>
                      <a:pt x="1515" y="2121"/>
                    </a:lnTo>
                    <a:lnTo>
                      <a:pt x="1529" y="2097"/>
                    </a:lnTo>
                    <a:lnTo>
                      <a:pt x="1539" y="2071"/>
                    </a:lnTo>
                    <a:lnTo>
                      <a:pt x="1542" y="2044"/>
                    </a:lnTo>
                    <a:lnTo>
                      <a:pt x="1545" y="1996"/>
                    </a:lnTo>
                    <a:lnTo>
                      <a:pt x="1553" y="1950"/>
                    </a:lnTo>
                    <a:lnTo>
                      <a:pt x="1565" y="1906"/>
                    </a:lnTo>
                    <a:lnTo>
                      <a:pt x="1581" y="1864"/>
                    </a:lnTo>
                    <a:lnTo>
                      <a:pt x="1600" y="1824"/>
                    </a:lnTo>
                    <a:lnTo>
                      <a:pt x="1623" y="1783"/>
                    </a:lnTo>
                    <a:lnTo>
                      <a:pt x="1647" y="1744"/>
                    </a:lnTo>
                    <a:lnTo>
                      <a:pt x="1673" y="1705"/>
                    </a:lnTo>
                    <a:lnTo>
                      <a:pt x="1700" y="1666"/>
                    </a:lnTo>
                    <a:lnTo>
                      <a:pt x="1724" y="1631"/>
                    </a:lnTo>
                    <a:lnTo>
                      <a:pt x="1748" y="1595"/>
                    </a:lnTo>
                    <a:lnTo>
                      <a:pt x="1772" y="1558"/>
                    </a:lnTo>
                    <a:lnTo>
                      <a:pt x="1796" y="1518"/>
                    </a:lnTo>
                    <a:lnTo>
                      <a:pt x="1817" y="1478"/>
                    </a:lnTo>
                    <a:lnTo>
                      <a:pt x="1839" y="1435"/>
                    </a:lnTo>
                    <a:lnTo>
                      <a:pt x="1858" y="1390"/>
                    </a:lnTo>
                    <a:lnTo>
                      <a:pt x="1875" y="1343"/>
                    </a:lnTo>
                    <a:lnTo>
                      <a:pt x="1890" y="1292"/>
                    </a:lnTo>
                    <a:lnTo>
                      <a:pt x="1902" y="1238"/>
                    </a:lnTo>
                    <a:lnTo>
                      <a:pt x="1911" y="1181"/>
                    </a:lnTo>
                    <a:lnTo>
                      <a:pt x="1917" y="1120"/>
                    </a:lnTo>
                    <a:lnTo>
                      <a:pt x="1919" y="1054"/>
                    </a:lnTo>
                    <a:lnTo>
                      <a:pt x="1916" y="983"/>
                    </a:lnTo>
                    <a:lnTo>
                      <a:pt x="1907" y="915"/>
                    </a:lnTo>
                    <a:lnTo>
                      <a:pt x="1890" y="847"/>
                    </a:lnTo>
                    <a:lnTo>
                      <a:pt x="1868" y="783"/>
                    </a:lnTo>
                    <a:lnTo>
                      <a:pt x="1841" y="721"/>
                    </a:lnTo>
                    <a:lnTo>
                      <a:pt x="1807" y="661"/>
                    </a:lnTo>
                    <a:lnTo>
                      <a:pt x="1769" y="606"/>
                    </a:lnTo>
                    <a:lnTo>
                      <a:pt x="1726" y="553"/>
                    </a:lnTo>
                    <a:lnTo>
                      <a:pt x="1679" y="505"/>
                    </a:lnTo>
                    <a:lnTo>
                      <a:pt x="1628" y="460"/>
                    </a:lnTo>
                    <a:lnTo>
                      <a:pt x="1572" y="418"/>
                    </a:lnTo>
                    <a:lnTo>
                      <a:pt x="1513" y="382"/>
                    </a:lnTo>
                    <a:lnTo>
                      <a:pt x="1451" y="352"/>
                    </a:lnTo>
                    <a:lnTo>
                      <a:pt x="1385" y="324"/>
                    </a:lnTo>
                    <a:lnTo>
                      <a:pt x="1317" y="304"/>
                    </a:lnTo>
                    <a:lnTo>
                      <a:pt x="1246" y="288"/>
                    </a:lnTo>
                    <a:lnTo>
                      <a:pt x="1174" y="279"/>
                    </a:lnTo>
                    <a:lnTo>
                      <a:pt x="1099" y="276"/>
                    </a:lnTo>
                    <a:close/>
                    <a:moveTo>
                      <a:pt x="1099" y="0"/>
                    </a:moveTo>
                    <a:lnTo>
                      <a:pt x="1188" y="3"/>
                    </a:lnTo>
                    <a:lnTo>
                      <a:pt x="1277" y="15"/>
                    </a:lnTo>
                    <a:lnTo>
                      <a:pt x="1362" y="32"/>
                    </a:lnTo>
                    <a:lnTo>
                      <a:pt x="1446" y="54"/>
                    </a:lnTo>
                    <a:lnTo>
                      <a:pt x="1525" y="83"/>
                    </a:lnTo>
                    <a:lnTo>
                      <a:pt x="1603" y="118"/>
                    </a:lnTo>
                    <a:lnTo>
                      <a:pt x="1676" y="159"/>
                    </a:lnTo>
                    <a:lnTo>
                      <a:pt x="1747" y="204"/>
                    </a:lnTo>
                    <a:lnTo>
                      <a:pt x="1813" y="255"/>
                    </a:lnTo>
                    <a:lnTo>
                      <a:pt x="1875" y="310"/>
                    </a:lnTo>
                    <a:lnTo>
                      <a:pt x="1932" y="368"/>
                    </a:lnTo>
                    <a:lnTo>
                      <a:pt x="1985" y="433"/>
                    </a:lnTo>
                    <a:lnTo>
                      <a:pt x="2033" y="499"/>
                    </a:lnTo>
                    <a:lnTo>
                      <a:pt x="2075" y="570"/>
                    </a:lnTo>
                    <a:lnTo>
                      <a:pt x="2111" y="644"/>
                    </a:lnTo>
                    <a:lnTo>
                      <a:pt x="2140" y="722"/>
                    </a:lnTo>
                    <a:lnTo>
                      <a:pt x="2165" y="801"/>
                    </a:lnTo>
                    <a:lnTo>
                      <a:pt x="2182" y="883"/>
                    </a:lnTo>
                    <a:lnTo>
                      <a:pt x="2194" y="968"/>
                    </a:lnTo>
                    <a:lnTo>
                      <a:pt x="2197" y="1054"/>
                    </a:lnTo>
                    <a:lnTo>
                      <a:pt x="2195" y="1128"/>
                    </a:lnTo>
                    <a:lnTo>
                      <a:pt x="2189" y="1197"/>
                    </a:lnTo>
                    <a:lnTo>
                      <a:pt x="2180" y="1263"/>
                    </a:lnTo>
                    <a:lnTo>
                      <a:pt x="2168" y="1326"/>
                    </a:lnTo>
                    <a:lnTo>
                      <a:pt x="2153" y="1384"/>
                    </a:lnTo>
                    <a:lnTo>
                      <a:pt x="2136" y="1440"/>
                    </a:lnTo>
                    <a:lnTo>
                      <a:pt x="2116" y="1493"/>
                    </a:lnTo>
                    <a:lnTo>
                      <a:pt x="2095" y="1542"/>
                    </a:lnTo>
                    <a:lnTo>
                      <a:pt x="2072" y="1588"/>
                    </a:lnTo>
                    <a:lnTo>
                      <a:pt x="2050" y="1632"/>
                    </a:lnTo>
                    <a:lnTo>
                      <a:pt x="2025" y="1675"/>
                    </a:lnTo>
                    <a:lnTo>
                      <a:pt x="2001" y="1714"/>
                    </a:lnTo>
                    <a:lnTo>
                      <a:pt x="1977" y="1752"/>
                    </a:lnTo>
                    <a:lnTo>
                      <a:pt x="1953" y="1787"/>
                    </a:lnTo>
                    <a:lnTo>
                      <a:pt x="1929" y="1820"/>
                    </a:lnTo>
                    <a:lnTo>
                      <a:pt x="1902" y="1862"/>
                    </a:lnTo>
                    <a:lnTo>
                      <a:pt x="1877" y="1899"/>
                    </a:lnTo>
                    <a:lnTo>
                      <a:pt x="1857" y="1933"/>
                    </a:lnTo>
                    <a:lnTo>
                      <a:pt x="1841" y="1963"/>
                    </a:lnTo>
                    <a:lnTo>
                      <a:pt x="1830" y="1991"/>
                    </a:lnTo>
                    <a:lnTo>
                      <a:pt x="1822" y="2019"/>
                    </a:lnTo>
                    <a:lnTo>
                      <a:pt x="1819" y="2044"/>
                    </a:lnTo>
                    <a:lnTo>
                      <a:pt x="1816" y="2095"/>
                    </a:lnTo>
                    <a:lnTo>
                      <a:pt x="1806" y="2145"/>
                    </a:lnTo>
                    <a:lnTo>
                      <a:pt x="1790" y="2193"/>
                    </a:lnTo>
                    <a:lnTo>
                      <a:pt x="1766" y="2240"/>
                    </a:lnTo>
                    <a:lnTo>
                      <a:pt x="1738" y="2285"/>
                    </a:lnTo>
                    <a:lnTo>
                      <a:pt x="1702" y="2328"/>
                    </a:lnTo>
                    <a:lnTo>
                      <a:pt x="1662" y="2369"/>
                    </a:lnTo>
                    <a:lnTo>
                      <a:pt x="1615" y="2406"/>
                    </a:lnTo>
                    <a:lnTo>
                      <a:pt x="1614" y="2429"/>
                    </a:lnTo>
                    <a:lnTo>
                      <a:pt x="1613" y="2456"/>
                    </a:lnTo>
                    <a:lnTo>
                      <a:pt x="1611" y="2485"/>
                    </a:lnTo>
                    <a:lnTo>
                      <a:pt x="1609" y="2515"/>
                    </a:lnTo>
                    <a:lnTo>
                      <a:pt x="1607" y="2546"/>
                    </a:lnTo>
                    <a:lnTo>
                      <a:pt x="1606" y="2576"/>
                    </a:lnTo>
                    <a:lnTo>
                      <a:pt x="1604" y="2605"/>
                    </a:lnTo>
                    <a:lnTo>
                      <a:pt x="1603" y="2631"/>
                    </a:lnTo>
                    <a:lnTo>
                      <a:pt x="1601" y="2653"/>
                    </a:lnTo>
                    <a:lnTo>
                      <a:pt x="1600" y="2671"/>
                    </a:lnTo>
                    <a:lnTo>
                      <a:pt x="1600" y="2682"/>
                    </a:lnTo>
                    <a:lnTo>
                      <a:pt x="1599" y="2685"/>
                    </a:lnTo>
                    <a:lnTo>
                      <a:pt x="1599" y="2699"/>
                    </a:lnTo>
                    <a:lnTo>
                      <a:pt x="1597" y="2715"/>
                    </a:lnTo>
                    <a:lnTo>
                      <a:pt x="1592" y="2732"/>
                    </a:lnTo>
                    <a:lnTo>
                      <a:pt x="1587" y="2750"/>
                    </a:lnTo>
                    <a:lnTo>
                      <a:pt x="1578" y="2770"/>
                    </a:lnTo>
                    <a:lnTo>
                      <a:pt x="1566" y="2789"/>
                    </a:lnTo>
                    <a:lnTo>
                      <a:pt x="1552" y="2809"/>
                    </a:lnTo>
                    <a:lnTo>
                      <a:pt x="1533" y="2831"/>
                    </a:lnTo>
                    <a:lnTo>
                      <a:pt x="1511" y="2850"/>
                    </a:lnTo>
                    <a:lnTo>
                      <a:pt x="1483" y="2870"/>
                    </a:lnTo>
                    <a:lnTo>
                      <a:pt x="1452" y="2888"/>
                    </a:lnTo>
                    <a:lnTo>
                      <a:pt x="1415" y="2906"/>
                    </a:lnTo>
                    <a:lnTo>
                      <a:pt x="1372" y="2922"/>
                    </a:lnTo>
                    <a:lnTo>
                      <a:pt x="1347" y="2953"/>
                    </a:lnTo>
                    <a:lnTo>
                      <a:pt x="1317" y="2983"/>
                    </a:lnTo>
                    <a:lnTo>
                      <a:pt x="1283" y="3010"/>
                    </a:lnTo>
                    <a:lnTo>
                      <a:pt x="1259" y="3022"/>
                    </a:lnTo>
                    <a:lnTo>
                      <a:pt x="1233" y="3030"/>
                    </a:lnTo>
                    <a:lnTo>
                      <a:pt x="1205" y="3032"/>
                    </a:lnTo>
                    <a:lnTo>
                      <a:pt x="992" y="3032"/>
                    </a:lnTo>
                    <a:lnTo>
                      <a:pt x="965" y="3030"/>
                    </a:lnTo>
                    <a:lnTo>
                      <a:pt x="939" y="3022"/>
                    </a:lnTo>
                    <a:lnTo>
                      <a:pt x="915" y="3010"/>
                    </a:lnTo>
                    <a:lnTo>
                      <a:pt x="881" y="2983"/>
                    </a:lnTo>
                    <a:lnTo>
                      <a:pt x="850" y="2953"/>
                    </a:lnTo>
                    <a:lnTo>
                      <a:pt x="825" y="2922"/>
                    </a:lnTo>
                    <a:lnTo>
                      <a:pt x="780" y="2904"/>
                    </a:lnTo>
                    <a:lnTo>
                      <a:pt x="741" y="2886"/>
                    </a:lnTo>
                    <a:lnTo>
                      <a:pt x="707" y="2866"/>
                    </a:lnTo>
                    <a:lnTo>
                      <a:pt x="680" y="2844"/>
                    </a:lnTo>
                    <a:lnTo>
                      <a:pt x="657" y="2823"/>
                    </a:lnTo>
                    <a:lnTo>
                      <a:pt x="639" y="2800"/>
                    </a:lnTo>
                    <a:lnTo>
                      <a:pt x="626" y="2779"/>
                    </a:lnTo>
                    <a:lnTo>
                      <a:pt x="614" y="2757"/>
                    </a:lnTo>
                    <a:lnTo>
                      <a:pt x="607" y="2737"/>
                    </a:lnTo>
                    <a:lnTo>
                      <a:pt x="602" y="2718"/>
                    </a:lnTo>
                    <a:lnTo>
                      <a:pt x="599" y="2701"/>
                    </a:lnTo>
                    <a:lnTo>
                      <a:pt x="598" y="2685"/>
                    </a:lnTo>
                    <a:lnTo>
                      <a:pt x="598" y="2685"/>
                    </a:lnTo>
                    <a:lnTo>
                      <a:pt x="598" y="2682"/>
                    </a:lnTo>
                    <a:lnTo>
                      <a:pt x="597" y="2671"/>
                    </a:lnTo>
                    <a:lnTo>
                      <a:pt x="596" y="2653"/>
                    </a:lnTo>
                    <a:lnTo>
                      <a:pt x="595" y="2631"/>
                    </a:lnTo>
                    <a:lnTo>
                      <a:pt x="594" y="2605"/>
                    </a:lnTo>
                    <a:lnTo>
                      <a:pt x="592" y="2576"/>
                    </a:lnTo>
                    <a:lnTo>
                      <a:pt x="590" y="2546"/>
                    </a:lnTo>
                    <a:lnTo>
                      <a:pt x="588" y="2515"/>
                    </a:lnTo>
                    <a:lnTo>
                      <a:pt x="587" y="2485"/>
                    </a:lnTo>
                    <a:lnTo>
                      <a:pt x="585" y="2456"/>
                    </a:lnTo>
                    <a:lnTo>
                      <a:pt x="584" y="2429"/>
                    </a:lnTo>
                    <a:lnTo>
                      <a:pt x="582" y="2406"/>
                    </a:lnTo>
                    <a:lnTo>
                      <a:pt x="536" y="2369"/>
                    </a:lnTo>
                    <a:lnTo>
                      <a:pt x="495" y="2328"/>
                    </a:lnTo>
                    <a:lnTo>
                      <a:pt x="460" y="2285"/>
                    </a:lnTo>
                    <a:lnTo>
                      <a:pt x="432" y="2240"/>
                    </a:lnTo>
                    <a:lnTo>
                      <a:pt x="408" y="2193"/>
                    </a:lnTo>
                    <a:lnTo>
                      <a:pt x="392" y="2145"/>
                    </a:lnTo>
                    <a:lnTo>
                      <a:pt x="382" y="2095"/>
                    </a:lnTo>
                    <a:lnTo>
                      <a:pt x="378" y="2044"/>
                    </a:lnTo>
                    <a:lnTo>
                      <a:pt x="376" y="2019"/>
                    </a:lnTo>
                    <a:lnTo>
                      <a:pt x="368" y="1991"/>
                    </a:lnTo>
                    <a:lnTo>
                      <a:pt x="357" y="1963"/>
                    </a:lnTo>
                    <a:lnTo>
                      <a:pt x="341" y="1933"/>
                    </a:lnTo>
                    <a:lnTo>
                      <a:pt x="320" y="1899"/>
                    </a:lnTo>
                    <a:lnTo>
                      <a:pt x="297" y="1862"/>
                    </a:lnTo>
                    <a:lnTo>
                      <a:pt x="268" y="1821"/>
                    </a:lnTo>
                    <a:lnTo>
                      <a:pt x="245" y="1788"/>
                    </a:lnTo>
                    <a:lnTo>
                      <a:pt x="222" y="1752"/>
                    </a:lnTo>
                    <a:lnTo>
                      <a:pt x="197" y="1714"/>
                    </a:lnTo>
                    <a:lnTo>
                      <a:pt x="173" y="1675"/>
                    </a:lnTo>
                    <a:lnTo>
                      <a:pt x="149" y="1633"/>
                    </a:lnTo>
                    <a:lnTo>
                      <a:pt x="125" y="1588"/>
                    </a:lnTo>
                    <a:lnTo>
                      <a:pt x="102" y="1542"/>
                    </a:lnTo>
                    <a:lnTo>
                      <a:pt x="82" y="1493"/>
                    </a:lnTo>
                    <a:lnTo>
                      <a:pt x="62" y="1440"/>
                    </a:lnTo>
                    <a:lnTo>
                      <a:pt x="45" y="1384"/>
                    </a:lnTo>
                    <a:lnTo>
                      <a:pt x="30" y="1326"/>
                    </a:lnTo>
                    <a:lnTo>
                      <a:pt x="17" y="1263"/>
                    </a:lnTo>
                    <a:lnTo>
                      <a:pt x="8" y="1197"/>
                    </a:lnTo>
                    <a:lnTo>
                      <a:pt x="3" y="1128"/>
                    </a:lnTo>
                    <a:lnTo>
                      <a:pt x="0" y="1054"/>
                    </a:lnTo>
                    <a:lnTo>
                      <a:pt x="4" y="968"/>
                    </a:lnTo>
                    <a:lnTo>
                      <a:pt x="15" y="883"/>
                    </a:lnTo>
                    <a:lnTo>
                      <a:pt x="32" y="801"/>
                    </a:lnTo>
                    <a:lnTo>
                      <a:pt x="57" y="722"/>
                    </a:lnTo>
                    <a:lnTo>
                      <a:pt x="87" y="644"/>
                    </a:lnTo>
                    <a:lnTo>
                      <a:pt x="123" y="570"/>
                    </a:lnTo>
                    <a:lnTo>
                      <a:pt x="165" y="499"/>
                    </a:lnTo>
                    <a:lnTo>
                      <a:pt x="213" y="433"/>
                    </a:lnTo>
                    <a:lnTo>
                      <a:pt x="266" y="368"/>
                    </a:lnTo>
                    <a:lnTo>
                      <a:pt x="323" y="310"/>
                    </a:lnTo>
                    <a:lnTo>
                      <a:pt x="385" y="255"/>
                    </a:lnTo>
                    <a:lnTo>
                      <a:pt x="451" y="204"/>
                    </a:lnTo>
                    <a:lnTo>
                      <a:pt x="521" y="159"/>
                    </a:lnTo>
                    <a:lnTo>
                      <a:pt x="595" y="118"/>
                    </a:lnTo>
                    <a:lnTo>
                      <a:pt x="672" y="83"/>
                    </a:lnTo>
                    <a:lnTo>
                      <a:pt x="753" y="54"/>
                    </a:lnTo>
                    <a:lnTo>
                      <a:pt x="836" y="32"/>
                    </a:lnTo>
                    <a:lnTo>
                      <a:pt x="921" y="15"/>
                    </a:lnTo>
                    <a:lnTo>
                      <a:pt x="1009" y="3"/>
                    </a:lnTo>
                    <a:lnTo>
                      <a:pt x="10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34"/>
              <p:cNvSpPr>
                <a:spLocks/>
              </p:cNvSpPr>
              <p:nvPr/>
            </p:nvSpPr>
            <p:spPr bwMode="auto">
              <a:xfrm>
                <a:off x="2525713" y="1574800"/>
                <a:ext cx="31750" cy="79375"/>
              </a:xfrm>
              <a:custGeom>
                <a:avLst/>
                <a:gdLst>
                  <a:gd name="T0" fmla="*/ 69 w 138"/>
                  <a:gd name="T1" fmla="*/ 0 h 344"/>
                  <a:gd name="T2" fmla="*/ 69 w 138"/>
                  <a:gd name="T3" fmla="*/ 0 h 344"/>
                  <a:gd name="T4" fmla="*/ 87 w 138"/>
                  <a:gd name="T5" fmla="*/ 3 h 344"/>
                  <a:gd name="T6" fmla="*/ 104 w 138"/>
                  <a:gd name="T7" fmla="*/ 9 h 344"/>
                  <a:gd name="T8" fmla="*/ 118 w 138"/>
                  <a:gd name="T9" fmla="*/ 21 h 344"/>
                  <a:gd name="T10" fmla="*/ 129 w 138"/>
                  <a:gd name="T11" fmla="*/ 34 h 344"/>
                  <a:gd name="T12" fmla="*/ 136 w 138"/>
                  <a:gd name="T13" fmla="*/ 51 h 344"/>
                  <a:gd name="T14" fmla="*/ 138 w 138"/>
                  <a:gd name="T15" fmla="*/ 69 h 344"/>
                  <a:gd name="T16" fmla="*/ 138 w 138"/>
                  <a:gd name="T17" fmla="*/ 275 h 344"/>
                  <a:gd name="T18" fmla="*/ 136 w 138"/>
                  <a:gd name="T19" fmla="*/ 294 h 344"/>
                  <a:gd name="T20" fmla="*/ 129 w 138"/>
                  <a:gd name="T21" fmla="*/ 310 h 344"/>
                  <a:gd name="T22" fmla="*/ 118 w 138"/>
                  <a:gd name="T23" fmla="*/ 325 h 344"/>
                  <a:gd name="T24" fmla="*/ 104 w 138"/>
                  <a:gd name="T25" fmla="*/ 335 h 344"/>
                  <a:gd name="T26" fmla="*/ 87 w 138"/>
                  <a:gd name="T27" fmla="*/ 342 h 344"/>
                  <a:gd name="T28" fmla="*/ 69 w 138"/>
                  <a:gd name="T29" fmla="*/ 344 h 344"/>
                  <a:gd name="T30" fmla="*/ 51 w 138"/>
                  <a:gd name="T31" fmla="*/ 342 h 344"/>
                  <a:gd name="T32" fmla="*/ 34 w 138"/>
                  <a:gd name="T33" fmla="*/ 335 h 344"/>
                  <a:gd name="T34" fmla="*/ 20 w 138"/>
                  <a:gd name="T35" fmla="*/ 325 h 344"/>
                  <a:gd name="T36" fmla="*/ 9 w 138"/>
                  <a:gd name="T37" fmla="*/ 310 h 344"/>
                  <a:gd name="T38" fmla="*/ 2 w 138"/>
                  <a:gd name="T39" fmla="*/ 294 h 344"/>
                  <a:gd name="T40" fmla="*/ 0 w 138"/>
                  <a:gd name="T41" fmla="*/ 275 h 344"/>
                  <a:gd name="T42" fmla="*/ 0 w 138"/>
                  <a:gd name="T43" fmla="*/ 69 h 344"/>
                  <a:gd name="T44" fmla="*/ 2 w 138"/>
                  <a:gd name="T45" fmla="*/ 51 h 344"/>
                  <a:gd name="T46" fmla="*/ 9 w 138"/>
                  <a:gd name="T47" fmla="*/ 34 h 344"/>
                  <a:gd name="T48" fmla="*/ 20 w 138"/>
                  <a:gd name="T49" fmla="*/ 21 h 344"/>
                  <a:gd name="T50" fmla="*/ 34 w 138"/>
                  <a:gd name="T51" fmla="*/ 9 h 344"/>
                  <a:gd name="T52" fmla="*/ 51 w 138"/>
                  <a:gd name="T53" fmla="*/ 3 h 344"/>
                  <a:gd name="T54" fmla="*/ 69 w 138"/>
                  <a:gd name="T55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8" h="344">
                    <a:moveTo>
                      <a:pt x="69" y="0"/>
                    </a:moveTo>
                    <a:lnTo>
                      <a:pt x="69" y="0"/>
                    </a:lnTo>
                    <a:lnTo>
                      <a:pt x="87" y="3"/>
                    </a:lnTo>
                    <a:lnTo>
                      <a:pt x="104" y="9"/>
                    </a:lnTo>
                    <a:lnTo>
                      <a:pt x="118" y="21"/>
                    </a:lnTo>
                    <a:lnTo>
                      <a:pt x="129" y="34"/>
                    </a:lnTo>
                    <a:lnTo>
                      <a:pt x="136" y="51"/>
                    </a:lnTo>
                    <a:lnTo>
                      <a:pt x="138" y="69"/>
                    </a:lnTo>
                    <a:lnTo>
                      <a:pt x="138" y="275"/>
                    </a:lnTo>
                    <a:lnTo>
                      <a:pt x="136" y="294"/>
                    </a:lnTo>
                    <a:lnTo>
                      <a:pt x="129" y="310"/>
                    </a:lnTo>
                    <a:lnTo>
                      <a:pt x="118" y="325"/>
                    </a:lnTo>
                    <a:lnTo>
                      <a:pt x="104" y="335"/>
                    </a:lnTo>
                    <a:lnTo>
                      <a:pt x="87" y="342"/>
                    </a:lnTo>
                    <a:lnTo>
                      <a:pt x="69" y="344"/>
                    </a:lnTo>
                    <a:lnTo>
                      <a:pt x="51" y="342"/>
                    </a:lnTo>
                    <a:lnTo>
                      <a:pt x="34" y="335"/>
                    </a:lnTo>
                    <a:lnTo>
                      <a:pt x="20" y="325"/>
                    </a:lnTo>
                    <a:lnTo>
                      <a:pt x="9" y="310"/>
                    </a:lnTo>
                    <a:lnTo>
                      <a:pt x="2" y="294"/>
                    </a:lnTo>
                    <a:lnTo>
                      <a:pt x="0" y="275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4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35"/>
              <p:cNvSpPr>
                <a:spLocks/>
              </p:cNvSpPr>
              <p:nvPr/>
            </p:nvSpPr>
            <p:spPr bwMode="auto">
              <a:xfrm>
                <a:off x="2349500" y="1622425"/>
                <a:ext cx="53975" cy="71437"/>
              </a:xfrm>
              <a:custGeom>
                <a:avLst/>
                <a:gdLst>
                  <a:gd name="T0" fmla="*/ 69 w 243"/>
                  <a:gd name="T1" fmla="*/ 0 h 317"/>
                  <a:gd name="T2" fmla="*/ 87 w 243"/>
                  <a:gd name="T3" fmla="*/ 2 h 317"/>
                  <a:gd name="T4" fmla="*/ 103 w 243"/>
                  <a:gd name="T5" fmla="*/ 9 h 317"/>
                  <a:gd name="T6" fmla="*/ 118 w 243"/>
                  <a:gd name="T7" fmla="*/ 20 h 317"/>
                  <a:gd name="T8" fmla="*/ 129 w 243"/>
                  <a:gd name="T9" fmla="*/ 34 h 317"/>
                  <a:gd name="T10" fmla="*/ 233 w 243"/>
                  <a:gd name="T11" fmla="*/ 214 h 317"/>
                  <a:gd name="T12" fmla="*/ 240 w 243"/>
                  <a:gd name="T13" fmla="*/ 230 h 317"/>
                  <a:gd name="T14" fmla="*/ 243 w 243"/>
                  <a:gd name="T15" fmla="*/ 248 h 317"/>
                  <a:gd name="T16" fmla="*/ 240 w 243"/>
                  <a:gd name="T17" fmla="*/ 265 h 317"/>
                  <a:gd name="T18" fmla="*/ 233 w 243"/>
                  <a:gd name="T19" fmla="*/ 282 h 317"/>
                  <a:gd name="T20" fmla="*/ 223 w 243"/>
                  <a:gd name="T21" fmla="*/ 297 h 317"/>
                  <a:gd name="T22" fmla="*/ 209 w 243"/>
                  <a:gd name="T23" fmla="*/ 308 h 317"/>
                  <a:gd name="T24" fmla="*/ 191 w 243"/>
                  <a:gd name="T25" fmla="*/ 315 h 317"/>
                  <a:gd name="T26" fmla="*/ 173 w 243"/>
                  <a:gd name="T27" fmla="*/ 317 h 317"/>
                  <a:gd name="T28" fmla="*/ 155 w 243"/>
                  <a:gd name="T29" fmla="*/ 315 h 317"/>
                  <a:gd name="T30" fmla="*/ 139 w 243"/>
                  <a:gd name="T31" fmla="*/ 308 h 317"/>
                  <a:gd name="T32" fmla="*/ 125 w 243"/>
                  <a:gd name="T33" fmla="*/ 297 h 317"/>
                  <a:gd name="T34" fmla="*/ 113 w 243"/>
                  <a:gd name="T35" fmla="*/ 282 h 317"/>
                  <a:gd name="T36" fmla="*/ 9 w 243"/>
                  <a:gd name="T37" fmla="*/ 103 h 317"/>
                  <a:gd name="T38" fmla="*/ 2 w 243"/>
                  <a:gd name="T39" fmla="*/ 86 h 317"/>
                  <a:gd name="T40" fmla="*/ 0 w 243"/>
                  <a:gd name="T41" fmla="*/ 68 h 317"/>
                  <a:gd name="T42" fmla="*/ 2 w 243"/>
                  <a:gd name="T43" fmla="*/ 51 h 317"/>
                  <a:gd name="T44" fmla="*/ 9 w 243"/>
                  <a:gd name="T45" fmla="*/ 34 h 317"/>
                  <a:gd name="T46" fmla="*/ 20 w 243"/>
                  <a:gd name="T47" fmla="*/ 21 h 317"/>
                  <a:gd name="T48" fmla="*/ 34 w 243"/>
                  <a:gd name="T49" fmla="*/ 10 h 317"/>
                  <a:gd name="T50" fmla="*/ 52 w 243"/>
                  <a:gd name="T51" fmla="*/ 2 h 317"/>
                  <a:gd name="T52" fmla="*/ 69 w 243"/>
                  <a:gd name="T53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3" h="317">
                    <a:moveTo>
                      <a:pt x="69" y="0"/>
                    </a:moveTo>
                    <a:lnTo>
                      <a:pt x="87" y="2"/>
                    </a:lnTo>
                    <a:lnTo>
                      <a:pt x="103" y="9"/>
                    </a:lnTo>
                    <a:lnTo>
                      <a:pt x="118" y="20"/>
                    </a:lnTo>
                    <a:lnTo>
                      <a:pt x="129" y="34"/>
                    </a:lnTo>
                    <a:lnTo>
                      <a:pt x="233" y="214"/>
                    </a:lnTo>
                    <a:lnTo>
                      <a:pt x="240" y="230"/>
                    </a:lnTo>
                    <a:lnTo>
                      <a:pt x="243" y="248"/>
                    </a:lnTo>
                    <a:lnTo>
                      <a:pt x="240" y="265"/>
                    </a:lnTo>
                    <a:lnTo>
                      <a:pt x="233" y="282"/>
                    </a:lnTo>
                    <a:lnTo>
                      <a:pt x="223" y="297"/>
                    </a:lnTo>
                    <a:lnTo>
                      <a:pt x="209" y="308"/>
                    </a:lnTo>
                    <a:lnTo>
                      <a:pt x="191" y="315"/>
                    </a:lnTo>
                    <a:lnTo>
                      <a:pt x="173" y="317"/>
                    </a:lnTo>
                    <a:lnTo>
                      <a:pt x="155" y="315"/>
                    </a:lnTo>
                    <a:lnTo>
                      <a:pt x="139" y="308"/>
                    </a:lnTo>
                    <a:lnTo>
                      <a:pt x="125" y="297"/>
                    </a:lnTo>
                    <a:lnTo>
                      <a:pt x="113" y="282"/>
                    </a:lnTo>
                    <a:lnTo>
                      <a:pt x="9" y="103"/>
                    </a:lnTo>
                    <a:lnTo>
                      <a:pt x="2" y="86"/>
                    </a:lnTo>
                    <a:lnTo>
                      <a:pt x="0" y="68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1"/>
                    </a:lnTo>
                    <a:lnTo>
                      <a:pt x="34" y="10"/>
                    </a:lnTo>
                    <a:lnTo>
                      <a:pt x="52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36"/>
              <p:cNvSpPr>
                <a:spLocks/>
              </p:cNvSpPr>
              <p:nvPr/>
            </p:nvSpPr>
            <p:spPr bwMode="auto">
              <a:xfrm>
                <a:off x="2219325" y="1751013"/>
                <a:ext cx="71438" cy="55562"/>
              </a:xfrm>
              <a:custGeom>
                <a:avLst/>
                <a:gdLst>
                  <a:gd name="T0" fmla="*/ 69 w 319"/>
                  <a:gd name="T1" fmla="*/ 0 h 241"/>
                  <a:gd name="T2" fmla="*/ 86 w 319"/>
                  <a:gd name="T3" fmla="*/ 3 h 241"/>
                  <a:gd name="T4" fmla="*/ 104 w 319"/>
                  <a:gd name="T5" fmla="*/ 9 h 241"/>
                  <a:gd name="T6" fmla="*/ 285 w 319"/>
                  <a:gd name="T7" fmla="*/ 112 h 241"/>
                  <a:gd name="T8" fmla="*/ 299 w 319"/>
                  <a:gd name="T9" fmla="*/ 124 h 241"/>
                  <a:gd name="T10" fmla="*/ 310 w 319"/>
                  <a:gd name="T11" fmla="*/ 138 h 241"/>
                  <a:gd name="T12" fmla="*/ 316 w 319"/>
                  <a:gd name="T13" fmla="*/ 155 h 241"/>
                  <a:gd name="T14" fmla="*/ 319 w 319"/>
                  <a:gd name="T15" fmla="*/ 172 h 241"/>
                  <a:gd name="T16" fmla="*/ 316 w 319"/>
                  <a:gd name="T17" fmla="*/ 190 h 241"/>
                  <a:gd name="T18" fmla="*/ 310 w 319"/>
                  <a:gd name="T19" fmla="*/ 206 h 241"/>
                  <a:gd name="T20" fmla="*/ 298 w 319"/>
                  <a:gd name="T21" fmla="*/ 221 h 241"/>
                  <a:gd name="T22" fmla="*/ 283 w 319"/>
                  <a:gd name="T23" fmla="*/ 232 h 241"/>
                  <a:gd name="T24" fmla="*/ 266 w 319"/>
                  <a:gd name="T25" fmla="*/ 239 h 241"/>
                  <a:gd name="T26" fmla="*/ 249 w 319"/>
                  <a:gd name="T27" fmla="*/ 241 h 241"/>
                  <a:gd name="T28" fmla="*/ 231 w 319"/>
                  <a:gd name="T29" fmla="*/ 239 h 241"/>
                  <a:gd name="T30" fmla="*/ 214 w 319"/>
                  <a:gd name="T31" fmla="*/ 231 h 241"/>
                  <a:gd name="T32" fmla="*/ 34 w 319"/>
                  <a:gd name="T33" fmla="*/ 129 h 241"/>
                  <a:gd name="T34" fmla="*/ 19 w 319"/>
                  <a:gd name="T35" fmla="*/ 118 h 241"/>
                  <a:gd name="T36" fmla="*/ 9 w 319"/>
                  <a:gd name="T37" fmla="*/ 103 h 241"/>
                  <a:gd name="T38" fmla="*/ 2 w 319"/>
                  <a:gd name="T39" fmla="*/ 87 h 241"/>
                  <a:gd name="T40" fmla="*/ 0 w 319"/>
                  <a:gd name="T41" fmla="*/ 69 h 241"/>
                  <a:gd name="T42" fmla="*/ 2 w 319"/>
                  <a:gd name="T43" fmla="*/ 51 h 241"/>
                  <a:gd name="T44" fmla="*/ 9 w 319"/>
                  <a:gd name="T45" fmla="*/ 34 h 241"/>
                  <a:gd name="T46" fmla="*/ 20 w 319"/>
                  <a:gd name="T47" fmla="*/ 20 h 241"/>
                  <a:gd name="T48" fmla="*/ 35 w 319"/>
                  <a:gd name="T49" fmla="*/ 9 h 241"/>
                  <a:gd name="T50" fmla="*/ 51 w 319"/>
                  <a:gd name="T51" fmla="*/ 3 h 241"/>
                  <a:gd name="T52" fmla="*/ 69 w 319"/>
                  <a:gd name="T5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1">
                    <a:moveTo>
                      <a:pt x="69" y="0"/>
                    </a:moveTo>
                    <a:lnTo>
                      <a:pt x="86" y="3"/>
                    </a:lnTo>
                    <a:lnTo>
                      <a:pt x="104" y="9"/>
                    </a:lnTo>
                    <a:lnTo>
                      <a:pt x="285" y="112"/>
                    </a:lnTo>
                    <a:lnTo>
                      <a:pt x="299" y="124"/>
                    </a:lnTo>
                    <a:lnTo>
                      <a:pt x="310" y="138"/>
                    </a:lnTo>
                    <a:lnTo>
                      <a:pt x="316" y="155"/>
                    </a:lnTo>
                    <a:lnTo>
                      <a:pt x="319" y="172"/>
                    </a:lnTo>
                    <a:lnTo>
                      <a:pt x="316" y="190"/>
                    </a:lnTo>
                    <a:lnTo>
                      <a:pt x="310" y="206"/>
                    </a:lnTo>
                    <a:lnTo>
                      <a:pt x="298" y="221"/>
                    </a:lnTo>
                    <a:lnTo>
                      <a:pt x="283" y="232"/>
                    </a:lnTo>
                    <a:lnTo>
                      <a:pt x="266" y="239"/>
                    </a:lnTo>
                    <a:lnTo>
                      <a:pt x="249" y="241"/>
                    </a:lnTo>
                    <a:lnTo>
                      <a:pt x="231" y="239"/>
                    </a:lnTo>
                    <a:lnTo>
                      <a:pt x="214" y="231"/>
                    </a:lnTo>
                    <a:lnTo>
                      <a:pt x="34" y="129"/>
                    </a:lnTo>
                    <a:lnTo>
                      <a:pt x="19" y="118"/>
                    </a:lnTo>
                    <a:lnTo>
                      <a:pt x="9" y="103"/>
                    </a:lnTo>
                    <a:lnTo>
                      <a:pt x="2" y="87"/>
                    </a:lnTo>
                    <a:lnTo>
                      <a:pt x="0" y="69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37"/>
              <p:cNvSpPr>
                <a:spLocks/>
              </p:cNvSpPr>
              <p:nvPr/>
            </p:nvSpPr>
            <p:spPr bwMode="auto">
              <a:xfrm>
                <a:off x="2171700" y="1927225"/>
                <a:ext cx="77788" cy="31750"/>
              </a:xfrm>
              <a:custGeom>
                <a:avLst/>
                <a:gdLst>
                  <a:gd name="T0" fmla="*/ 69 w 347"/>
                  <a:gd name="T1" fmla="*/ 0 h 139"/>
                  <a:gd name="T2" fmla="*/ 278 w 347"/>
                  <a:gd name="T3" fmla="*/ 0 h 139"/>
                  <a:gd name="T4" fmla="*/ 296 w 347"/>
                  <a:gd name="T5" fmla="*/ 4 h 139"/>
                  <a:gd name="T6" fmla="*/ 313 w 347"/>
                  <a:gd name="T7" fmla="*/ 10 h 139"/>
                  <a:gd name="T8" fmla="*/ 327 w 347"/>
                  <a:gd name="T9" fmla="*/ 21 h 139"/>
                  <a:gd name="T10" fmla="*/ 338 w 347"/>
                  <a:gd name="T11" fmla="*/ 35 h 139"/>
                  <a:gd name="T12" fmla="*/ 345 w 347"/>
                  <a:gd name="T13" fmla="*/ 51 h 139"/>
                  <a:gd name="T14" fmla="*/ 347 w 347"/>
                  <a:gd name="T15" fmla="*/ 70 h 139"/>
                  <a:gd name="T16" fmla="*/ 345 w 347"/>
                  <a:gd name="T17" fmla="*/ 88 h 139"/>
                  <a:gd name="T18" fmla="*/ 338 w 347"/>
                  <a:gd name="T19" fmla="*/ 104 h 139"/>
                  <a:gd name="T20" fmla="*/ 327 w 347"/>
                  <a:gd name="T21" fmla="*/ 119 h 139"/>
                  <a:gd name="T22" fmla="*/ 313 w 347"/>
                  <a:gd name="T23" fmla="*/ 129 h 139"/>
                  <a:gd name="T24" fmla="*/ 296 w 347"/>
                  <a:gd name="T25" fmla="*/ 137 h 139"/>
                  <a:gd name="T26" fmla="*/ 278 w 347"/>
                  <a:gd name="T27" fmla="*/ 139 h 139"/>
                  <a:gd name="T28" fmla="*/ 69 w 347"/>
                  <a:gd name="T29" fmla="*/ 139 h 139"/>
                  <a:gd name="T30" fmla="*/ 51 w 347"/>
                  <a:gd name="T31" fmla="*/ 137 h 139"/>
                  <a:gd name="T32" fmla="*/ 35 w 347"/>
                  <a:gd name="T33" fmla="*/ 129 h 139"/>
                  <a:gd name="T34" fmla="*/ 20 w 347"/>
                  <a:gd name="T35" fmla="*/ 119 h 139"/>
                  <a:gd name="T36" fmla="*/ 10 w 347"/>
                  <a:gd name="T37" fmla="*/ 104 h 139"/>
                  <a:gd name="T38" fmla="*/ 2 w 347"/>
                  <a:gd name="T39" fmla="*/ 88 h 139"/>
                  <a:gd name="T40" fmla="*/ 0 w 347"/>
                  <a:gd name="T41" fmla="*/ 70 h 139"/>
                  <a:gd name="T42" fmla="*/ 2 w 347"/>
                  <a:gd name="T43" fmla="*/ 51 h 139"/>
                  <a:gd name="T44" fmla="*/ 10 w 347"/>
                  <a:gd name="T45" fmla="*/ 35 h 139"/>
                  <a:gd name="T46" fmla="*/ 20 w 347"/>
                  <a:gd name="T47" fmla="*/ 21 h 139"/>
                  <a:gd name="T48" fmla="*/ 35 w 347"/>
                  <a:gd name="T49" fmla="*/ 10 h 139"/>
                  <a:gd name="T50" fmla="*/ 51 w 347"/>
                  <a:gd name="T51" fmla="*/ 4 h 139"/>
                  <a:gd name="T52" fmla="*/ 69 w 347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7" h="139">
                    <a:moveTo>
                      <a:pt x="69" y="0"/>
                    </a:moveTo>
                    <a:lnTo>
                      <a:pt x="278" y="0"/>
                    </a:lnTo>
                    <a:lnTo>
                      <a:pt x="296" y="4"/>
                    </a:lnTo>
                    <a:lnTo>
                      <a:pt x="313" y="10"/>
                    </a:lnTo>
                    <a:lnTo>
                      <a:pt x="327" y="21"/>
                    </a:lnTo>
                    <a:lnTo>
                      <a:pt x="338" y="35"/>
                    </a:lnTo>
                    <a:lnTo>
                      <a:pt x="345" y="51"/>
                    </a:lnTo>
                    <a:lnTo>
                      <a:pt x="347" y="70"/>
                    </a:lnTo>
                    <a:lnTo>
                      <a:pt x="345" y="88"/>
                    </a:lnTo>
                    <a:lnTo>
                      <a:pt x="338" y="104"/>
                    </a:lnTo>
                    <a:lnTo>
                      <a:pt x="327" y="119"/>
                    </a:lnTo>
                    <a:lnTo>
                      <a:pt x="313" y="129"/>
                    </a:lnTo>
                    <a:lnTo>
                      <a:pt x="296" y="137"/>
                    </a:lnTo>
                    <a:lnTo>
                      <a:pt x="278" y="139"/>
                    </a:lnTo>
                    <a:lnTo>
                      <a:pt x="69" y="139"/>
                    </a:lnTo>
                    <a:lnTo>
                      <a:pt x="51" y="137"/>
                    </a:lnTo>
                    <a:lnTo>
                      <a:pt x="35" y="129"/>
                    </a:lnTo>
                    <a:lnTo>
                      <a:pt x="20" y="119"/>
                    </a:lnTo>
                    <a:lnTo>
                      <a:pt x="10" y="104"/>
                    </a:lnTo>
                    <a:lnTo>
                      <a:pt x="2" y="88"/>
                    </a:lnTo>
                    <a:lnTo>
                      <a:pt x="0" y="70"/>
                    </a:lnTo>
                    <a:lnTo>
                      <a:pt x="2" y="51"/>
                    </a:lnTo>
                    <a:lnTo>
                      <a:pt x="10" y="35"/>
                    </a:lnTo>
                    <a:lnTo>
                      <a:pt x="20" y="21"/>
                    </a:lnTo>
                    <a:lnTo>
                      <a:pt x="35" y="10"/>
                    </a:lnTo>
                    <a:lnTo>
                      <a:pt x="51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38"/>
              <p:cNvSpPr>
                <a:spLocks/>
              </p:cNvSpPr>
              <p:nvPr/>
            </p:nvSpPr>
            <p:spPr bwMode="auto">
              <a:xfrm>
                <a:off x="2219325" y="2079625"/>
                <a:ext cx="71438" cy="55562"/>
              </a:xfrm>
              <a:custGeom>
                <a:avLst/>
                <a:gdLst>
                  <a:gd name="T0" fmla="*/ 249 w 319"/>
                  <a:gd name="T1" fmla="*/ 0 h 242"/>
                  <a:gd name="T2" fmla="*/ 268 w 319"/>
                  <a:gd name="T3" fmla="*/ 3 h 242"/>
                  <a:gd name="T4" fmla="*/ 283 w 319"/>
                  <a:gd name="T5" fmla="*/ 9 h 242"/>
                  <a:gd name="T6" fmla="*/ 298 w 319"/>
                  <a:gd name="T7" fmla="*/ 20 h 242"/>
                  <a:gd name="T8" fmla="*/ 310 w 319"/>
                  <a:gd name="T9" fmla="*/ 35 h 242"/>
                  <a:gd name="T10" fmla="*/ 316 w 319"/>
                  <a:gd name="T11" fmla="*/ 52 h 242"/>
                  <a:gd name="T12" fmla="*/ 319 w 319"/>
                  <a:gd name="T13" fmla="*/ 70 h 242"/>
                  <a:gd name="T14" fmla="*/ 316 w 319"/>
                  <a:gd name="T15" fmla="*/ 86 h 242"/>
                  <a:gd name="T16" fmla="*/ 310 w 319"/>
                  <a:gd name="T17" fmla="*/ 103 h 242"/>
                  <a:gd name="T18" fmla="*/ 298 w 319"/>
                  <a:gd name="T19" fmla="*/ 118 h 242"/>
                  <a:gd name="T20" fmla="*/ 285 w 319"/>
                  <a:gd name="T21" fmla="*/ 129 h 242"/>
                  <a:gd name="T22" fmla="*/ 104 w 319"/>
                  <a:gd name="T23" fmla="*/ 232 h 242"/>
                  <a:gd name="T24" fmla="*/ 87 w 319"/>
                  <a:gd name="T25" fmla="*/ 239 h 242"/>
                  <a:gd name="T26" fmla="*/ 69 w 319"/>
                  <a:gd name="T27" fmla="*/ 242 h 242"/>
                  <a:gd name="T28" fmla="*/ 51 w 319"/>
                  <a:gd name="T29" fmla="*/ 239 h 242"/>
                  <a:gd name="T30" fmla="*/ 35 w 319"/>
                  <a:gd name="T31" fmla="*/ 233 h 242"/>
                  <a:gd name="T32" fmla="*/ 20 w 319"/>
                  <a:gd name="T33" fmla="*/ 222 h 242"/>
                  <a:gd name="T34" fmla="*/ 9 w 319"/>
                  <a:gd name="T35" fmla="*/ 207 h 242"/>
                  <a:gd name="T36" fmla="*/ 2 w 319"/>
                  <a:gd name="T37" fmla="*/ 190 h 242"/>
                  <a:gd name="T38" fmla="*/ 0 w 319"/>
                  <a:gd name="T39" fmla="*/ 172 h 242"/>
                  <a:gd name="T40" fmla="*/ 2 w 319"/>
                  <a:gd name="T41" fmla="*/ 155 h 242"/>
                  <a:gd name="T42" fmla="*/ 9 w 319"/>
                  <a:gd name="T43" fmla="*/ 138 h 242"/>
                  <a:gd name="T44" fmla="*/ 19 w 319"/>
                  <a:gd name="T45" fmla="*/ 125 h 242"/>
                  <a:gd name="T46" fmla="*/ 34 w 319"/>
                  <a:gd name="T47" fmla="*/ 114 h 242"/>
                  <a:gd name="T48" fmla="*/ 214 w 319"/>
                  <a:gd name="T49" fmla="*/ 10 h 242"/>
                  <a:gd name="T50" fmla="*/ 232 w 319"/>
                  <a:gd name="T51" fmla="*/ 2 h 242"/>
                  <a:gd name="T52" fmla="*/ 249 w 319"/>
                  <a:gd name="T5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2">
                    <a:moveTo>
                      <a:pt x="249" y="0"/>
                    </a:moveTo>
                    <a:lnTo>
                      <a:pt x="268" y="3"/>
                    </a:lnTo>
                    <a:lnTo>
                      <a:pt x="283" y="9"/>
                    </a:lnTo>
                    <a:lnTo>
                      <a:pt x="298" y="20"/>
                    </a:lnTo>
                    <a:lnTo>
                      <a:pt x="310" y="35"/>
                    </a:lnTo>
                    <a:lnTo>
                      <a:pt x="316" y="52"/>
                    </a:lnTo>
                    <a:lnTo>
                      <a:pt x="319" y="70"/>
                    </a:lnTo>
                    <a:lnTo>
                      <a:pt x="316" y="86"/>
                    </a:lnTo>
                    <a:lnTo>
                      <a:pt x="310" y="103"/>
                    </a:lnTo>
                    <a:lnTo>
                      <a:pt x="298" y="118"/>
                    </a:lnTo>
                    <a:lnTo>
                      <a:pt x="285" y="129"/>
                    </a:lnTo>
                    <a:lnTo>
                      <a:pt x="104" y="232"/>
                    </a:lnTo>
                    <a:lnTo>
                      <a:pt x="87" y="239"/>
                    </a:lnTo>
                    <a:lnTo>
                      <a:pt x="69" y="242"/>
                    </a:lnTo>
                    <a:lnTo>
                      <a:pt x="51" y="239"/>
                    </a:lnTo>
                    <a:lnTo>
                      <a:pt x="35" y="233"/>
                    </a:lnTo>
                    <a:lnTo>
                      <a:pt x="20" y="222"/>
                    </a:lnTo>
                    <a:lnTo>
                      <a:pt x="9" y="207"/>
                    </a:lnTo>
                    <a:lnTo>
                      <a:pt x="2" y="190"/>
                    </a:lnTo>
                    <a:lnTo>
                      <a:pt x="0" y="172"/>
                    </a:lnTo>
                    <a:lnTo>
                      <a:pt x="2" y="155"/>
                    </a:lnTo>
                    <a:lnTo>
                      <a:pt x="9" y="138"/>
                    </a:lnTo>
                    <a:lnTo>
                      <a:pt x="19" y="125"/>
                    </a:lnTo>
                    <a:lnTo>
                      <a:pt x="34" y="114"/>
                    </a:lnTo>
                    <a:lnTo>
                      <a:pt x="214" y="10"/>
                    </a:lnTo>
                    <a:lnTo>
                      <a:pt x="232" y="2"/>
                    </a:lnTo>
                    <a:lnTo>
                      <a:pt x="2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39"/>
              <p:cNvSpPr>
                <a:spLocks/>
              </p:cNvSpPr>
              <p:nvPr/>
            </p:nvSpPr>
            <p:spPr bwMode="auto">
              <a:xfrm>
                <a:off x="2792413" y="2079625"/>
                <a:ext cx="71438" cy="55562"/>
              </a:xfrm>
              <a:custGeom>
                <a:avLst/>
                <a:gdLst>
                  <a:gd name="T0" fmla="*/ 69 w 319"/>
                  <a:gd name="T1" fmla="*/ 0 h 242"/>
                  <a:gd name="T2" fmla="*/ 87 w 319"/>
                  <a:gd name="T3" fmla="*/ 2 h 242"/>
                  <a:gd name="T4" fmla="*/ 104 w 319"/>
                  <a:gd name="T5" fmla="*/ 10 h 242"/>
                  <a:gd name="T6" fmla="*/ 285 w 319"/>
                  <a:gd name="T7" fmla="*/ 114 h 242"/>
                  <a:gd name="T8" fmla="*/ 299 w 319"/>
                  <a:gd name="T9" fmla="*/ 125 h 242"/>
                  <a:gd name="T10" fmla="*/ 310 w 319"/>
                  <a:gd name="T11" fmla="*/ 138 h 242"/>
                  <a:gd name="T12" fmla="*/ 316 w 319"/>
                  <a:gd name="T13" fmla="*/ 155 h 242"/>
                  <a:gd name="T14" fmla="*/ 319 w 319"/>
                  <a:gd name="T15" fmla="*/ 172 h 242"/>
                  <a:gd name="T16" fmla="*/ 316 w 319"/>
                  <a:gd name="T17" fmla="*/ 190 h 242"/>
                  <a:gd name="T18" fmla="*/ 310 w 319"/>
                  <a:gd name="T19" fmla="*/ 207 h 242"/>
                  <a:gd name="T20" fmla="*/ 298 w 319"/>
                  <a:gd name="T21" fmla="*/ 222 h 242"/>
                  <a:gd name="T22" fmla="*/ 284 w 319"/>
                  <a:gd name="T23" fmla="*/ 233 h 242"/>
                  <a:gd name="T24" fmla="*/ 268 w 319"/>
                  <a:gd name="T25" fmla="*/ 239 h 242"/>
                  <a:gd name="T26" fmla="*/ 250 w 319"/>
                  <a:gd name="T27" fmla="*/ 242 h 242"/>
                  <a:gd name="T28" fmla="*/ 231 w 319"/>
                  <a:gd name="T29" fmla="*/ 239 h 242"/>
                  <a:gd name="T30" fmla="*/ 214 w 319"/>
                  <a:gd name="T31" fmla="*/ 232 h 242"/>
                  <a:gd name="T32" fmla="*/ 34 w 319"/>
                  <a:gd name="T33" fmla="*/ 129 h 242"/>
                  <a:gd name="T34" fmla="*/ 20 w 319"/>
                  <a:gd name="T35" fmla="*/ 118 h 242"/>
                  <a:gd name="T36" fmla="*/ 9 w 319"/>
                  <a:gd name="T37" fmla="*/ 103 h 242"/>
                  <a:gd name="T38" fmla="*/ 2 w 319"/>
                  <a:gd name="T39" fmla="*/ 86 h 242"/>
                  <a:gd name="T40" fmla="*/ 0 w 319"/>
                  <a:gd name="T41" fmla="*/ 70 h 242"/>
                  <a:gd name="T42" fmla="*/ 2 w 319"/>
                  <a:gd name="T43" fmla="*/ 52 h 242"/>
                  <a:gd name="T44" fmla="*/ 9 w 319"/>
                  <a:gd name="T45" fmla="*/ 35 h 242"/>
                  <a:gd name="T46" fmla="*/ 20 w 319"/>
                  <a:gd name="T47" fmla="*/ 20 h 242"/>
                  <a:gd name="T48" fmla="*/ 35 w 319"/>
                  <a:gd name="T49" fmla="*/ 9 h 242"/>
                  <a:gd name="T50" fmla="*/ 51 w 319"/>
                  <a:gd name="T51" fmla="*/ 3 h 242"/>
                  <a:gd name="T52" fmla="*/ 69 w 319"/>
                  <a:gd name="T53" fmla="*/ 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2">
                    <a:moveTo>
                      <a:pt x="69" y="0"/>
                    </a:moveTo>
                    <a:lnTo>
                      <a:pt x="87" y="2"/>
                    </a:lnTo>
                    <a:lnTo>
                      <a:pt x="104" y="10"/>
                    </a:lnTo>
                    <a:lnTo>
                      <a:pt x="285" y="114"/>
                    </a:lnTo>
                    <a:lnTo>
                      <a:pt x="299" y="125"/>
                    </a:lnTo>
                    <a:lnTo>
                      <a:pt x="310" y="138"/>
                    </a:lnTo>
                    <a:lnTo>
                      <a:pt x="316" y="155"/>
                    </a:lnTo>
                    <a:lnTo>
                      <a:pt x="319" y="172"/>
                    </a:lnTo>
                    <a:lnTo>
                      <a:pt x="316" y="190"/>
                    </a:lnTo>
                    <a:lnTo>
                      <a:pt x="310" y="207"/>
                    </a:lnTo>
                    <a:lnTo>
                      <a:pt x="298" y="222"/>
                    </a:lnTo>
                    <a:lnTo>
                      <a:pt x="284" y="233"/>
                    </a:lnTo>
                    <a:lnTo>
                      <a:pt x="268" y="239"/>
                    </a:lnTo>
                    <a:lnTo>
                      <a:pt x="250" y="242"/>
                    </a:lnTo>
                    <a:lnTo>
                      <a:pt x="231" y="239"/>
                    </a:lnTo>
                    <a:lnTo>
                      <a:pt x="214" y="232"/>
                    </a:lnTo>
                    <a:lnTo>
                      <a:pt x="34" y="129"/>
                    </a:lnTo>
                    <a:lnTo>
                      <a:pt x="20" y="118"/>
                    </a:lnTo>
                    <a:lnTo>
                      <a:pt x="9" y="103"/>
                    </a:lnTo>
                    <a:lnTo>
                      <a:pt x="2" y="86"/>
                    </a:lnTo>
                    <a:lnTo>
                      <a:pt x="0" y="70"/>
                    </a:lnTo>
                    <a:lnTo>
                      <a:pt x="2" y="52"/>
                    </a:lnTo>
                    <a:lnTo>
                      <a:pt x="9" y="35"/>
                    </a:lnTo>
                    <a:lnTo>
                      <a:pt x="20" y="20"/>
                    </a:lnTo>
                    <a:lnTo>
                      <a:pt x="35" y="9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40"/>
              <p:cNvSpPr>
                <a:spLocks/>
              </p:cNvSpPr>
              <p:nvPr/>
            </p:nvSpPr>
            <p:spPr bwMode="auto">
              <a:xfrm>
                <a:off x="2833688" y="1927225"/>
                <a:ext cx="77788" cy="31750"/>
              </a:xfrm>
              <a:custGeom>
                <a:avLst/>
                <a:gdLst>
                  <a:gd name="T0" fmla="*/ 70 w 348"/>
                  <a:gd name="T1" fmla="*/ 0 h 139"/>
                  <a:gd name="T2" fmla="*/ 278 w 348"/>
                  <a:gd name="T3" fmla="*/ 0 h 139"/>
                  <a:gd name="T4" fmla="*/ 297 w 348"/>
                  <a:gd name="T5" fmla="*/ 4 h 139"/>
                  <a:gd name="T6" fmla="*/ 314 w 348"/>
                  <a:gd name="T7" fmla="*/ 10 h 139"/>
                  <a:gd name="T8" fmla="*/ 327 w 348"/>
                  <a:gd name="T9" fmla="*/ 21 h 139"/>
                  <a:gd name="T10" fmla="*/ 337 w 348"/>
                  <a:gd name="T11" fmla="*/ 35 h 139"/>
                  <a:gd name="T12" fmla="*/ 345 w 348"/>
                  <a:gd name="T13" fmla="*/ 51 h 139"/>
                  <a:gd name="T14" fmla="*/ 348 w 348"/>
                  <a:gd name="T15" fmla="*/ 70 h 139"/>
                  <a:gd name="T16" fmla="*/ 345 w 348"/>
                  <a:gd name="T17" fmla="*/ 88 h 139"/>
                  <a:gd name="T18" fmla="*/ 337 w 348"/>
                  <a:gd name="T19" fmla="*/ 104 h 139"/>
                  <a:gd name="T20" fmla="*/ 327 w 348"/>
                  <a:gd name="T21" fmla="*/ 119 h 139"/>
                  <a:gd name="T22" fmla="*/ 314 w 348"/>
                  <a:gd name="T23" fmla="*/ 129 h 139"/>
                  <a:gd name="T24" fmla="*/ 297 w 348"/>
                  <a:gd name="T25" fmla="*/ 137 h 139"/>
                  <a:gd name="T26" fmla="*/ 278 w 348"/>
                  <a:gd name="T27" fmla="*/ 139 h 139"/>
                  <a:gd name="T28" fmla="*/ 70 w 348"/>
                  <a:gd name="T29" fmla="*/ 139 h 139"/>
                  <a:gd name="T30" fmla="*/ 52 w 348"/>
                  <a:gd name="T31" fmla="*/ 137 h 139"/>
                  <a:gd name="T32" fmla="*/ 34 w 348"/>
                  <a:gd name="T33" fmla="*/ 129 h 139"/>
                  <a:gd name="T34" fmla="*/ 21 w 348"/>
                  <a:gd name="T35" fmla="*/ 119 h 139"/>
                  <a:gd name="T36" fmla="*/ 10 w 348"/>
                  <a:gd name="T37" fmla="*/ 104 h 139"/>
                  <a:gd name="T38" fmla="*/ 3 w 348"/>
                  <a:gd name="T39" fmla="*/ 88 h 139"/>
                  <a:gd name="T40" fmla="*/ 0 w 348"/>
                  <a:gd name="T41" fmla="*/ 70 h 139"/>
                  <a:gd name="T42" fmla="*/ 3 w 348"/>
                  <a:gd name="T43" fmla="*/ 51 h 139"/>
                  <a:gd name="T44" fmla="*/ 10 w 348"/>
                  <a:gd name="T45" fmla="*/ 35 h 139"/>
                  <a:gd name="T46" fmla="*/ 21 w 348"/>
                  <a:gd name="T47" fmla="*/ 21 h 139"/>
                  <a:gd name="T48" fmla="*/ 34 w 348"/>
                  <a:gd name="T49" fmla="*/ 10 h 139"/>
                  <a:gd name="T50" fmla="*/ 52 w 348"/>
                  <a:gd name="T51" fmla="*/ 4 h 139"/>
                  <a:gd name="T52" fmla="*/ 70 w 348"/>
                  <a:gd name="T5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8" h="139">
                    <a:moveTo>
                      <a:pt x="70" y="0"/>
                    </a:moveTo>
                    <a:lnTo>
                      <a:pt x="278" y="0"/>
                    </a:lnTo>
                    <a:lnTo>
                      <a:pt x="297" y="4"/>
                    </a:lnTo>
                    <a:lnTo>
                      <a:pt x="314" y="10"/>
                    </a:lnTo>
                    <a:lnTo>
                      <a:pt x="327" y="21"/>
                    </a:lnTo>
                    <a:lnTo>
                      <a:pt x="337" y="35"/>
                    </a:lnTo>
                    <a:lnTo>
                      <a:pt x="345" y="51"/>
                    </a:lnTo>
                    <a:lnTo>
                      <a:pt x="348" y="70"/>
                    </a:lnTo>
                    <a:lnTo>
                      <a:pt x="345" y="88"/>
                    </a:lnTo>
                    <a:lnTo>
                      <a:pt x="337" y="104"/>
                    </a:lnTo>
                    <a:lnTo>
                      <a:pt x="327" y="119"/>
                    </a:lnTo>
                    <a:lnTo>
                      <a:pt x="314" y="129"/>
                    </a:lnTo>
                    <a:lnTo>
                      <a:pt x="297" y="137"/>
                    </a:lnTo>
                    <a:lnTo>
                      <a:pt x="278" y="139"/>
                    </a:lnTo>
                    <a:lnTo>
                      <a:pt x="70" y="139"/>
                    </a:lnTo>
                    <a:lnTo>
                      <a:pt x="52" y="137"/>
                    </a:lnTo>
                    <a:lnTo>
                      <a:pt x="34" y="129"/>
                    </a:lnTo>
                    <a:lnTo>
                      <a:pt x="21" y="119"/>
                    </a:lnTo>
                    <a:lnTo>
                      <a:pt x="10" y="104"/>
                    </a:lnTo>
                    <a:lnTo>
                      <a:pt x="3" y="88"/>
                    </a:lnTo>
                    <a:lnTo>
                      <a:pt x="0" y="70"/>
                    </a:lnTo>
                    <a:lnTo>
                      <a:pt x="3" y="51"/>
                    </a:lnTo>
                    <a:lnTo>
                      <a:pt x="10" y="35"/>
                    </a:lnTo>
                    <a:lnTo>
                      <a:pt x="21" y="21"/>
                    </a:lnTo>
                    <a:lnTo>
                      <a:pt x="34" y="10"/>
                    </a:lnTo>
                    <a:lnTo>
                      <a:pt x="52" y="4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41"/>
              <p:cNvSpPr>
                <a:spLocks/>
              </p:cNvSpPr>
              <p:nvPr/>
            </p:nvSpPr>
            <p:spPr bwMode="auto">
              <a:xfrm>
                <a:off x="2792413" y="1751013"/>
                <a:ext cx="71438" cy="55562"/>
              </a:xfrm>
              <a:custGeom>
                <a:avLst/>
                <a:gdLst>
                  <a:gd name="T0" fmla="*/ 250 w 319"/>
                  <a:gd name="T1" fmla="*/ 0 h 241"/>
                  <a:gd name="T2" fmla="*/ 268 w 319"/>
                  <a:gd name="T3" fmla="*/ 3 h 241"/>
                  <a:gd name="T4" fmla="*/ 284 w 319"/>
                  <a:gd name="T5" fmla="*/ 9 h 241"/>
                  <a:gd name="T6" fmla="*/ 298 w 319"/>
                  <a:gd name="T7" fmla="*/ 20 h 241"/>
                  <a:gd name="T8" fmla="*/ 310 w 319"/>
                  <a:gd name="T9" fmla="*/ 34 h 241"/>
                  <a:gd name="T10" fmla="*/ 316 w 319"/>
                  <a:gd name="T11" fmla="*/ 51 h 241"/>
                  <a:gd name="T12" fmla="*/ 319 w 319"/>
                  <a:gd name="T13" fmla="*/ 69 h 241"/>
                  <a:gd name="T14" fmla="*/ 316 w 319"/>
                  <a:gd name="T15" fmla="*/ 87 h 241"/>
                  <a:gd name="T16" fmla="*/ 310 w 319"/>
                  <a:gd name="T17" fmla="*/ 103 h 241"/>
                  <a:gd name="T18" fmla="*/ 299 w 319"/>
                  <a:gd name="T19" fmla="*/ 118 h 241"/>
                  <a:gd name="T20" fmla="*/ 285 w 319"/>
                  <a:gd name="T21" fmla="*/ 129 h 241"/>
                  <a:gd name="T22" fmla="*/ 104 w 319"/>
                  <a:gd name="T23" fmla="*/ 231 h 241"/>
                  <a:gd name="T24" fmla="*/ 87 w 319"/>
                  <a:gd name="T25" fmla="*/ 239 h 241"/>
                  <a:gd name="T26" fmla="*/ 69 w 319"/>
                  <a:gd name="T27" fmla="*/ 241 h 241"/>
                  <a:gd name="T28" fmla="*/ 52 w 319"/>
                  <a:gd name="T29" fmla="*/ 239 h 241"/>
                  <a:gd name="T30" fmla="*/ 35 w 319"/>
                  <a:gd name="T31" fmla="*/ 232 h 241"/>
                  <a:gd name="T32" fmla="*/ 20 w 319"/>
                  <a:gd name="T33" fmla="*/ 221 h 241"/>
                  <a:gd name="T34" fmla="*/ 9 w 319"/>
                  <a:gd name="T35" fmla="*/ 206 h 241"/>
                  <a:gd name="T36" fmla="*/ 2 w 319"/>
                  <a:gd name="T37" fmla="*/ 190 h 241"/>
                  <a:gd name="T38" fmla="*/ 0 w 319"/>
                  <a:gd name="T39" fmla="*/ 172 h 241"/>
                  <a:gd name="T40" fmla="*/ 2 w 319"/>
                  <a:gd name="T41" fmla="*/ 155 h 241"/>
                  <a:gd name="T42" fmla="*/ 9 w 319"/>
                  <a:gd name="T43" fmla="*/ 138 h 241"/>
                  <a:gd name="T44" fmla="*/ 20 w 319"/>
                  <a:gd name="T45" fmla="*/ 124 h 241"/>
                  <a:gd name="T46" fmla="*/ 34 w 319"/>
                  <a:gd name="T47" fmla="*/ 112 h 241"/>
                  <a:gd name="T48" fmla="*/ 214 w 319"/>
                  <a:gd name="T49" fmla="*/ 9 h 241"/>
                  <a:gd name="T50" fmla="*/ 233 w 319"/>
                  <a:gd name="T51" fmla="*/ 3 h 241"/>
                  <a:gd name="T52" fmla="*/ 250 w 319"/>
                  <a:gd name="T53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9" h="241">
                    <a:moveTo>
                      <a:pt x="250" y="0"/>
                    </a:moveTo>
                    <a:lnTo>
                      <a:pt x="268" y="3"/>
                    </a:lnTo>
                    <a:lnTo>
                      <a:pt x="284" y="9"/>
                    </a:lnTo>
                    <a:lnTo>
                      <a:pt x="298" y="20"/>
                    </a:lnTo>
                    <a:lnTo>
                      <a:pt x="310" y="34"/>
                    </a:lnTo>
                    <a:lnTo>
                      <a:pt x="316" y="51"/>
                    </a:lnTo>
                    <a:lnTo>
                      <a:pt x="319" y="69"/>
                    </a:lnTo>
                    <a:lnTo>
                      <a:pt x="316" y="87"/>
                    </a:lnTo>
                    <a:lnTo>
                      <a:pt x="310" y="103"/>
                    </a:lnTo>
                    <a:lnTo>
                      <a:pt x="299" y="118"/>
                    </a:lnTo>
                    <a:lnTo>
                      <a:pt x="285" y="129"/>
                    </a:lnTo>
                    <a:lnTo>
                      <a:pt x="104" y="231"/>
                    </a:lnTo>
                    <a:lnTo>
                      <a:pt x="87" y="239"/>
                    </a:lnTo>
                    <a:lnTo>
                      <a:pt x="69" y="241"/>
                    </a:lnTo>
                    <a:lnTo>
                      <a:pt x="52" y="239"/>
                    </a:lnTo>
                    <a:lnTo>
                      <a:pt x="35" y="232"/>
                    </a:lnTo>
                    <a:lnTo>
                      <a:pt x="20" y="221"/>
                    </a:lnTo>
                    <a:lnTo>
                      <a:pt x="9" y="206"/>
                    </a:lnTo>
                    <a:lnTo>
                      <a:pt x="2" y="190"/>
                    </a:lnTo>
                    <a:lnTo>
                      <a:pt x="0" y="172"/>
                    </a:lnTo>
                    <a:lnTo>
                      <a:pt x="2" y="155"/>
                    </a:lnTo>
                    <a:lnTo>
                      <a:pt x="9" y="138"/>
                    </a:lnTo>
                    <a:lnTo>
                      <a:pt x="20" y="124"/>
                    </a:lnTo>
                    <a:lnTo>
                      <a:pt x="34" y="112"/>
                    </a:lnTo>
                    <a:lnTo>
                      <a:pt x="214" y="9"/>
                    </a:lnTo>
                    <a:lnTo>
                      <a:pt x="233" y="3"/>
                    </a:lnTo>
                    <a:lnTo>
                      <a:pt x="2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42"/>
              <p:cNvSpPr>
                <a:spLocks/>
              </p:cNvSpPr>
              <p:nvPr/>
            </p:nvSpPr>
            <p:spPr bwMode="auto">
              <a:xfrm>
                <a:off x="2679700" y="1622425"/>
                <a:ext cx="55563" cy="71437"/>
              </a:xfrm>
              <a:custGeom>
                <a:avLst/>
                <a:gdLst>
                  <a:gd name="T0" fmla="*/ 172 w 243"/>
                  <a:gd name="T1" fmla="*/ 0 h 316"/>
                  <a:gd name="T2" fmla="*/ 191 w 243"/>
                  <a:gd name="T3" fmla="*/ 2 h 316"/>
                  <a:gd name="T4" fmla="*/ 208 w 243"/>
                  <a:gd name="T5" fmla="*/ 10 h 316"/>
                  <a:gd name="T6" fmla="*/ 222 w 243"/>
                  <a:gd name="T7" fmla="*/ 21 h 316"/>
                  <a:gd name="T8" fmla="*/ 234 w 243"/>
                  <a:gd name="T9" fmla="*/ 34 h 316"/>
                  <a:gd name="T10" fmla="*/ 241 w 243"/>
                  <a:gd name="T11" fmla="*/ 51 h 316"/>
                  <a:gd name="T12" fmla="*/ 243 w 243"/>
                  <a:gd name="T13" fmla="*/ 68 h 316"/>
                  <a:gd name="T14" fmla="*/ 241 w 243"/>
                  <a:gd name="T15" fmla="*/ 86 h 316"/>
                  <a:gd name="T16" fmla="*/ 234 w 243"/>
                  <a:gd name="T17" fmla="*/ 103 h 316"/>
                  <a:gd name="T18" fmla="*/ 129 w 243"/>
                  <a:gd name="T19" fmla="*/ 282 h 316"/>
                  <a:gd name="T20" fmla="*/ 118 w 243"/>
                  <a:gd name="T21" fmla="*/ 297 h 316"/>
                  <a:gd name="T22" fmla="*/ 103 w 243"/>
                  <a:gd name="T23" fmla="*/ 308 h 316"/>
                  <a:gd name="T24" fmla="*/ 87 w 243"/>
                  <a:gd name="T25" fmla="*/ 314 h 316"/>
                  <a:gd name="T26" fmla="*/ 69 w 243"/>
                  <a:gd name="T27" fmla="*/ 316 h 316"/>
                  <a:gd name="T28" fmla="*/ 52 w 243"/>
                  <a:gd name="T29" fmla="*/ 314 h 316"/>
                  <a:gd name="T30" fmla="*/ 35 w 243"/>
                  <a:gd name="T31" fmla="*/ 307 h 316"/>
                  <a:gd name="T32" fmla="*/ 19 w 243"/>
                  <a:gd name="T33" fmla="*/ 296 h 316"/>
                  <a:gd name="T34" fmla="*/ 9 w 243"/>
                  <a:gd name="T35" fmla="*/ 282 h 316"/>
                  <a:gd name="T36" fmla="*/ 2 w 243"/>
                  <a:gd name="T37" fmla="*/ 265 h 316"/>
                  <a:gd name="T38" fmla="*/ 0 w 243"/>
                  <a:gd name="T39" fmla="*/ 248 h 316"/>
                  <a:gd name="T40" fmla="*/ 2 w 243"/>
                  <a:gd name="T41" fmla="*/ 230 h 316"/>
                  <a:gd name="T42" fmla="*/ 9 w 243"/>
                  <a:gd name="T43" fmla="*/ 214 h 316"/>
                  <a:gd name="T44" fmla="*/ 113 w 243"/>
                  <a:gd name="T45" fmla="*/ 34 h 316"/>
                  <a:gd name="T46" fmla="*/ 125 w 243"/>
                  <a:gd name="T47" fmla="*/ 20 h 316"/>
                  <a:gd name="T48" fmla="*/ 140 w 243"/>
                  <a:gd name="T49" fmla="*/ 9 h 316"/>
                  <a:gd name="T50" fmla="*/ 155 w 243"/>
                  <a:gd name="T51" fmla="*/ 2 h 316"/>
                  <a:gd name="T52" fmla="*/ 172 w 243"/>
                  <a:gd name="T53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3" h="316">
                    <a:moveTo>
                      <a:pt x="172" y="0"/>
                    </a:moveTo>
                    <a:lnTo>
                      <a:pt x="191" y="2"/>
                    </a:lnTo>
                    <a:lnTo>
                      <a:pt x="208" y="10"/>
                    </a:lnTo>
                    <a:lnTo>
                      <a:pt x="222" y="21"/>
                    </a:lnTo>
                    <a:lnTo>
                      <a:pt x="234" y="34"/>
                    </a:lnTo>
                    <a:lnTo>
                      <a:pt x="241" y="51"/>
                    </a:lnTo>
                    <a:lnTo>
                      <a:pt x="243" y="68"/>
                    </a:lnTo>
                    <a:lnTo>
                      <a:pt x="241" y="86"/>
                    </a:lnTo>
                    <a:lnTo>
                      <a:pt x="234" y="103"/>
                    </a:lnTo>
                    <a:lnTo>
                      <a:pt x="129" y="282"/>
                    </a:lnTo>
                    <a:lnTo>
                      <a:pt x="118" y="297"/>
                    </a:lnTo>
                    <a:lnTo>
                      <a:pt x="103" y="308"/>
                    </a:lnTo>
                    <a:lnTo>
                      <a:pt x="87" y="314"/>
                    </a:lnTo>
                    <a:lnTo>
                      <a:pt x="69" y="316"/>
                    </a:lnTo>
                    <a:lnTo>
                      <a:pt x="52" y="314"/>
                    </a:lnTo>
                    <a:lnTo>
                      <a:pt x="35" y="307"/>
                    </a:lnTo>
                    <a:lnTo>
                      <a:pt x="19" y="296"/>
                    </a:lnTo>
                    <a:lnTo>
                      <a:pt x="9" y="282"/>
                    </a:lnTo>
                    <a:lnTo>
                      <a:pt x="2" y="265"/>
                    </a:lnTo>
                    <a:lnTo>
                      <a:pt x="0" y="248"/>
                    </a:lnTo>
                    <a:lnTo>
                      <a:pt x="2" y="230"/>
                    </a:lnTo>
                    <a:lnTo>
                      <a:pt x="9" y="214"/>
                    </a:lnTo>
                    <a:lnTo>
                      <a:pt x="113" y="34"/>
                    </a:lnTo>
                    <a:lnTo>
                      <a:pt x="125" y="20"/>
                    </a:lnTo>
                    <a:lnTo>
                      <a:pt x="140" y="9"/>
                    </a:lnTo>
                    <a:lnTo>
                      <a:pt x="155" y="2"/>
                    </a:lnTo>
                    <a:lnTo>
                      <a:pt x="1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43"/>
              <p:cNvSpPr>
                <a:spLocks/>
              </p:cNvSpPr>
              <p:nvPr/>
            </p:nvSpPr>
            <p:spPr bwMode="auto">
              <a:xfrm>
                <a:off x="2503488" y="1811338"/>
                <a:ext cx="76200" cy="242887"/>
              </a:xfrm>
              <a:custGeom>
                <a:avLst/>
                <a:gdLst>
                  <a:gd name="T0" fmla="*/ 167 w 334"/>
                  <a:gd name="T1" fmla="*/ 0 h 1073"/>
                  <a:gd name="T2" fmla="*/ 201 w 334"/>
                  <a:gd name="T3" fmla="*/ 2 h 1073"/>
                  <a:gd name="T4" fmla="*/ 230 w 334"/>
                  <a:gd name="T5" fmla="*/ 8 h 1073"/>
                  <a:gd name="T6" fmla="*/ 258 w 334"/>
                  <a:gd name="T7" fmla="*/ 18 h 1073"/>
                  <a:gd name="T8" fmla="*/ 280 w 334"/>
                  <a:gd name="T9" fmla="*/ 33 h 1073"/>
                  <a:gd name="T10" fmla="*/ 300 w 334"/>
                  <a:gd name="T11" fmla="*/ 51 h 1073"/>
                  <a:gd name="T12" fmla="*/ 314 w 334"/>
                  <a:gd name="T13" fmla="*/ 72 h 1073"/>
                  <a:gd name="T14" fmla="*/ 326 w 334"/>
                  <a:gd name="T15" fmla="*/ 98 h 1073"/>
                  <a:gd name="T16" fmla="*/ 331 w 334"/>
                  <a:gd name="T17" fmla="*/ 128 h 1073"/>
                  <a:gd name="T18" fmla="*/ 334 w 334"/>
                  <a:gd name="T19" fmla="*/ 162 h 1073"/>
                  <a:gd name="T20" fmla="*/ 334 w 334"/>
                  <a:gd name="T21" fmla="*/ 406 h 1073"/>
                  <a:gd name="T22" fmla="*/ 332 w 334"/>
                  <a:gd name="T23" fmla="*/ 438 h 1073"/>
                  <a:gd name="T24" fmla="*/ 329 w 334"/>
                  <a:gd name="T25" fmla="*/ 471 h 1073"/>
                  <a:gd name="T26" fmla="*/ 326 w 334"/>
                  <a:gd name="T27" fmla="*/ 505 h 1073"/>
                  <a:gd name="T28" fmla="*/ 260 w 334"/>
                  <a:gd name="T29" fmla="*/ 996 h 1073"/>
                  <a:gd name="T30" fmla="*/ 255 w 334"/>
                  <a:gd name="T31" fmla="*/ 1019 h 1073"/>
                  <a:gd name="T32" fmla="*/ 247 w 334"/>
                  <a:gd name="T33" fmla="*/ 1039 h 1073"/>
                  <a:gd name="T34" fmla="*/ 237 w 334"/>
                  <a:gd name="T35" fmla="*/ 1052 h 1073"/>
                  <a:gd name="T36" fmla="*/ 224 w 334"/>
                  <a:gd name="T37" fmla="*/ 1062 h 1073"/>
                  <a:gd name="T38" fmla="*/ 208 w 334"/>
                  <a:gd name="T39" fmla="*/ 1069 h 1073"/>
                  <a:gd name="T40" fmla="*/ 188 w 334"/>
                  <a:gd name="T41" fmla="*/ 1072 h 1073"/>
                  <a:gd name="T42" fmla="*/ 167 w 334"/>
                  <a:gd name="T43" fmla="*/ 1073 h 1073"/>
                  <a:gd name="T44" fmla="*/ 145 w 334"/>
                  <a:gd name="T45" fmla="*/ 1072 h 1073"/>
                  <a:gd name="T46" fmla="*/ 126 w 334"/>
                  <a:gd name="T47" fmla="*/ 1069 h 1073"/>
                  <a:gd name="T48" fmla="*/ 110 w 334"/>
                  <a:gd name="T49" fmla="*/ 1062 h 1073"/>
                  <a:gd name="T50" fmla="*/ 96 w 334"/>
                  <a:gd name="T51" fmla="*/ 1052 h 1073"/>
                  <a:gd name="T52" fmla="*/ 86 w 334"/>
                  <a:gd name="T53" fmla="*/ 1039 h 1073"/>
                  <a:gd name="T54" fmla="*/ 78 w 334"/>
                  <a:gd name="T55" fmla="*/ 1019 h 1073"/>
                  <a:gd name="T56" fmla="*/ 74 w 334"/>
                  <a:gd name="T57" fmla="*/ 996 h 1073"/>
                  <a:gd name="T58" fmla="*/ 8 w 334"/>
                  <a:gd name="T59" fmla="*/ 505 h 1073"/>
                  <a:gd name="T60" fmla="*/ 5 w 334"/>
                  <a:gd name="T61" fmla="*/ 471 h 1073"/>
                  <a:gd name="T62" fmla="*/ 1 w 334"/>
                  <a:gd name="T63" fmla="*/ 438 h 1073"/>
                  <a:gd name="T64" fmla="*/ 0 w 334"/>
                  <a:gd name="T65" fmla="*/ 406 h 1073"/>
                  <a:gd name="T66" fmla="*/ 0 w 334"/>
                  <a:gd name="T67" fmla="*/ 162 h 1073"/>
                  <a:gd name="T68" fmla="*/ 2 w 334"/>
                  <a:gd name="T69" fmla="*/ 128 h 1073"/>
                  <a:gd name="T70" fmla="*/ 8 w 334"/>
                  <a:gd name="T71" fmla="*/ 98 h 1073"/>
                  <a:gd name="T72" fmla="*/ 19 w 334"/>
                  <a:gd name="T73" fmla="*/ 72 h 1073"/>
                  <a:gd name="T74" fmla="*/ 34 w 334"/>
                  <a:gd name="T75" fmla="*/ 51 h 1073"/>
                  <a:gd name="T76" fmla="*/ 53 w 334"/>
                  <a:gd name="T77" fmla="*/ 33 h 1073"/>
                  <a:gd name="T78" fmla="*/ 76 w 334"/>
                  <a:gd name="T79" fmla="*/ 18 h 1073"/>
                  <a:gd name="T80" fmla="*/ 103 w 334"/>
                  <a:gd name="T81" fmla="*/ 8 h 1073"/>
                  <a:gd name="T82" fmla="*/ 133 w 334"/>
                  <a:gd name="T83" fmla="*/ 2 h 1073"/>
                  <a:gd name="T84" fmla="*/ 167 w 334"/>
                  <a:gd name="T85" fmla="*/ 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1073">
                    <a:moveTo>
                      <a:pt x="167" y="0"/>
                    </a:moveTo>
                    <a:lnTo>
                      <a:pt x="201" y="2"/>
                    </a:lnTo>
                    <a:lnTo>
                      <a:pt x="230" y="8"/>
                    </a:lnTo>
                    <a:lnTo>
                      <a:pt x="258" y="18"/>
                    </a:lnTo>
                    <a:lnTo>
                      <a:pt x="280" y="33"/>
                    </a:lnTo>
                    <a:lnTo>
                      <a:pt x="300" y="51"/>
                    </a:lnTo>
                    <a:lnTo>
                      <a:pt x="314" y="72"/>
                    </a:lnTo>
                    <a:lnTo>
                      <a:pt x="326" y="98"/>
                    </a:lnTo>
                    <a:lnTo>
                      <a:pt x="331" y="128"/>
                    </a:lnTo>
                    <a:lnTo>
                      <a:pt x="334" y="162"/>
                    </a:lnTo>
                    <a:lnTo>
                      <a:pt x="334" y="406"/>
                    </a:lnTo>
                    <a:lnTo>
                      <a:pt x="332" y="438"/>
                    </a:lnTo>
                    <a:lnTo>
                      <a:pt x="329" y="471"/>
                    </a:lnTo>
                    <a:lnTo>
                      <a:pt x="326" y="505"/>
                    </a:lnTo>
                    <a:lnTo>
                      <a:pt x="260" y="996"/>
                    </a:lnTo>
                    <a:lnTo>
                      <a:pt x="255" y="1019"/>
                    </a:lnTo>
                    <a:lnTo>
                      <a:pt x="247" y="1039"/>
                    </a:lnTo>
                    <a:lnTo>
                      <a:pt x="237" y="1052"/>
                    </a:lnTo>
                    <a:lnTo>
                      <a:pt x="224" y="1062"/>
                    </a:lnTo>
                    <a:lnTo>
                      <a:pt x="208" y="1069"/>
                    </a:lnTo>
                    <a:lnTo>
                      <a:pt x="188" y="1072"/>
                    </a:lnTo>
                    <a:lnTo>
                      <a:pt x="167" y="1073"/>
                    </a:lnTo>
                    <a:lnTo>
                      <a:pt x="145" y="1072"/>
                    </a:lnTo>
                    <a:lnTo>
                      <a:pt x="126" y="1069"/>
                    </a:lnTo>
                    <a:lnTo>
                      <a:pt x="110" y="1062"/>
                    </a:lnTo>
                    <a:lnTo>
                      <a:pt x="96" y="1052"/>
                    </a:lnTo>
                    <a:lnTo>
                      <a:pt x="86" y="1039"/>
                    </a:lnTo>
                    <a:lnTo>
                      <a:pt x="78" y="1019"/>
                    </a:lnTo>
                    <a:lnTo>
                      <a:pt x="74" y="996"/>
                    </a:lnTo>
                    <a:lnTo>
                      <a:pt x="8" y="505"/>
                    </a:lnTo>
                    <a:lnTo>
                      <a:pt x="5" y="471"/>
                    </a:lnTo>
                    <a:lnTo>
                      <a:pt x="1" y="438"/>
                    </a:lnTo>
                    <a:lnTo>
                      <a:pt x="0" y="406"/>
                    </a:lnTo>
                    <a:lnTo>
                      <a:pt x="0" y="162"/>
                    </a:lnTo>
                    <a:lnTo>
                      <a:pt x="2" y="128"/>
                    </a:lnTo>
                    <a:lnTo>
                      <a:pt x="8" y="98"/>
                    </a:lnTo>
                    <a:lnTo>
                      <a:pt x="19" y="72"/>
                    </a:lnTo>
                    <a:lnTo>
                      <a:pt x="34" y="51"/>
                    </a:lnTo>
                    <a:lnTo>
                      <a:pt x="53" y="33"/>
                    </a:lnTo>
                    <a:lnTo>
                      <a:pt x="76" y="18"/>
                    </a:lnTo>
                    <a:lnTo>
                      <a:pt x="103" y="8"/>
                    </a:lnTo>
                    <a:lnTo>
                      <a:pt x="133" y="2"/>
                    </a:lnTo>
                    <a:lnTo>
                      <a:pt x="1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44"/>
              <p:cNvSpPr>
                <a:spLocks/>
              </p:cNvSpPr>
              <p:nvPr/>
            </p:nvSpPr>
            <p:spPr bwMode="auto">
              <a:xfrm>
                <a:off x="2501900" y="2085975"/>
                <a:ext cx="79375" cy="77787"/>
              </a:xfrm>
              <a:custGeom>
                <a:avLst/>
                <a:gdLst>
                  <a:gd name="T0" fmla="*/ 174 w 347"/>
                  <a:gd name="T1" fmla="*/ 0 h 344"/>
                  <a:gd name="T2" fmla="*/ 209 w 347"/>
                  <a:gd name="T3" fmla="*/ 4 h 344"/>
                  <a:gd name="T4" fmla="*/ 241 w 347"/>
                  <a:gd name="T5" fmla="*/ 14 h 344"/>
                  <a:gd name="T6" fmla="*/ 270 w 347"/>
                  <a:gd name="T7" fmla="*/ 30 h 344"/>
                  <a:gd name="T8" fmla="*/ 296 w 347"/>
                  <a:gd name="T9" fmla="*/ 50 h 344"/>
                  <a:gd name="T10" fmla="*/ 318 w 347"/>
                  <a:gd name="T11" fmla="*/ 76 h 344"/>
                  <a:gd name="T12" fmla="*/ 334 w 347"/>
                  <a:gd name="T13" fmla="*/ 106 h 344"/>
                  <a:gd name="T14" fmla="*/ 344 w 347"/>
                  <a:gd name="T15" fmla="*/ 138 h 344"/>
                  <a:gd name="T16" fmla="*/ 347 w 347"/>
                  <a:gd name="T17" fmla="*/ 172 h 344"/>
                  <a:gd name="T18" fmla="*/ 344 w 347"/>
                  <a:gd name="T19" fmla="*/ 207 h 344"/>
                  <a:gd name="T20" fmla="*/ 334 w 347"/>
                  <a:gd name="T21" fmla="*/ 240 h 344"/>
                  <a:gd name="T22" fmla="*/ 318 w 347"/>
                  <a:gd name="T23" fmla="*/ 269 h 344"/>
                  <a:gd name="T24" fmla="*/ 296 w 347"/>
                  <a:gd name="T25" fmla="*/ 294 h 344"/>
                  <a:gd name="T26" fmla="*/ 270 w 347"/>
                  <a:gd name="T27" fmla="*/ 315 h 344"/>
                  <a:gd name="T28" fmla="*/ 241 w 347"/>
                  <a:gd name="T29" fmla="*/ 331 h 344"/>
                  <a:gd name="T30" fmla="*/ 209 w 347"/>
                  <a:gd name="T31" fmla="*/ 341 h 344"/>
                  <a:gd name="T32" fmla="*/ 174 w 347"/>
                  <a:gd name="T33" fmla="*/ 344 h 344"/>
                  <a:gd name="T34" fmla="*/ 139 w 347"/>
                  <a:gd name="T35" fmla="*/ 341 h 344"/>
                  <a:gd name="T36" fmla="*/ 107 w 347"/>
                  <a:gd name="T37" fmla="*/ 331 h 344"/>
                  <a:gd name="T38" fmla="*/ 77 w 347"/>
                  <a:gd name="T39" fmla="*/ 315 h 344"/>
                  <a:gd name="T40" fmla="*/ 51 w 347"/>
                  <a:gd name="T41" fmla="*/ 294 h 344"/>
                  <a:gd name="T42" fmla="*/ 30 w 347"/>
                  <a:gd name="T43" fmla="*/ 269 h 344"/>
                  <a:gd name="T44" fmla="*/ 14 w 347"/>
                  <a:gd name="T45" fmla="*/ 240 h 344"/>
                  <a:gd name="T46" fmla="*/ 4 w 347"/>
                  <a:gd name="T47" fmla="*/ 207 h 344"/>
                  <a:gd name="T48" fmla="*/ 0 w 347"/>
                  <a:gd name="T49" fmla="*/ 172 h 344"/>
                  <a:gd name="T50" fmla="*/ 4 w 347"/>
                  <a:gd name="T51" fmla="*/ 138 h 344"/>
                  <a:gd name="T52" fmla="*/ 14 w 347"/>
                  <a:gd name="T53" fmla="*/ 106 h 344"/>
                  <a:gd name="T54" fmla="*/ 30 w 347"/>
                  <a:gd name="T55" fmla="*/ 76 h 344"/>
                  <a:gd name="T56" fmla="*/ 51 w 347"/>
                  <a:gd name="T57" fmla="*/ 50 h 344"/>
                  <a:gd name="T58" fmla="*/ 77 w 347"/>
                  <a:gd name="T59" fmla="*/ 30 h 344"/>
                  <a:gd name="T60" fmla="*/ 107 w 347"/>
                  <a:gd name="T61" fmla="*/ 14 h 344"/>
                  <a:gd name="T62" fmla="*/ 139 w 347"/>
                  <a:gd name="T63" fmla="*/ 4 h 344"/>
                  <a:gd name="T64" fmla="*/ 174 w 347"/>
                  <a:gd name="T65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7" h="344">
                    <a:moveTo>
                      <a:pt x="174" y="0"/>
                    </a:moveTo>
                    <a:lnTo>
                      <a:pt x="209" y="4"/>
                    </a:lnTo>
                    <a:lnTo>
                      <a:pt x="241" y="14"/>
                    </a:lnTo>
                    <a:lnTo>
                      <a:pt x="270" y="30"/>
                    </a:lnTo>
                    <a:lnTo>
                      <a:pt x="296" y="50"/>
                    </a:lnTo>
                    <a:lnTo>
                      <a:pt x="318" y="76"/>
                    </a:lnTo>
                    <a:lnTo>
                      <a:pt x="334" y="106"/>
                    </a:lnTo>
                    <a:lnTo>
                      <a:pt x="344" y="138"/>
                    </a:lnTo>
                    <a:lnTo>
                      <a:pt x="347" y="172"/>
                    </a:lnTo>
                    <a:lnTo>
                      <a:pt x="344" y="207"/>
                    </a:lnTo>
                    <a:lnTo>
                      <a:pt x="334" y="240"/>
                    </a:lnTo>
                    <a:lnTo>
                      <a:pt x="318" y="269"/>
                    </a:lnTo>
                    <a:lnTo>
                      <a:pt x="296" y="294"/>
                    </a:lnTo>
                    <a:lnTo>
                      <a:pt x="270" y="315"/>
                    </a:lnTo>
                    <a:lnTo>
                      <a:pt x="241" y="331"/>
                    </a:lnTo>
                    <a:lnTo>
                      <a:pt x="209" y="341"/>
                    </a:lnTo>
                    <a:lnTo>
                      <a:pt x="174" y="344"/>
                    </a:lnTo>
                    <a:lnTo>
                      <a:pt x="139" y="341"/>
                    </a:lnTo>
                    <a:lnTo>
                      <a:pt x="107" y="331"/>
                    </a:lnTo>
                    <a:lnTo>
                      <a:pt x="77" y="315"/>
                    </a:lnTo>
                    <a:lnTo>
                      <a:pt x="51" y="294"/>
                    </a:lnTo>
                    <a:lnTo>
                      <a:pt x="30" y="269"/>
                    </a:lnTo>
                    <a:lnTo>
                      <a:pt x="14" y="240"/>
                    </a:lnTo>
                    <a:lnTo>
                      <a:pt x="4" y="207"/>
                    </a:lnTo>
                    <a:lnTo>
                      <a:pt x="0" y="172"/>
                    </a:lnTo>
                    <a:lnTo>
                      <a:pt x="4" y="138"/>
                    </a:lnTo>
                    <a:lnTo>
                      <a:pt x="14" y="106"/>
                    </a:lnTo>
                    <a:lnTo>
                      <a:pt x="30" y="76"/>
                    </a:lnTo>
                    <a:lnTo>
                      <a:pt x="51" y="50"/>
                    </a:lnTo>
                    <a:lnTo>
                      <a:pt x="77" y="30"/>
                    </a:lnTo>
                    <a:lnTo>
                      <a:pt x="107" y="14"/>
                    </a:lnTo>
                    <a:lnTo>
                      <a:pt x="139" y="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 rot="900000">
            <a:off x="7256245" y="3141663"/>
            <a:ext cx="1909763" cy="1847850"/>
            <a:chOff x="6766769" y="3141663"/>
            <a:chExt cx="1909763" cy="1847850"/>
          </a:xfrm>
        </p:grpSpPr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6766769" y="3141663"/>
              <a:ext cx="1909763" cy="1847850"/>
            </a:xfrm>
            <a:custGeom>
              <a:avLst/>
              <a:gdLst>
                <a:gd name="T0" fmla="*/ 385 w 1203"/>
                <a:gd name="T1" fmla="*/ 10 h 1164"/>
                <a:gd name="T2" fmla="*/ 396 w 1203"/>
                <a:gd name="T3" fmla="*/ 63 h 1164"/>
                <a:gd name="T4" fmla="*/ 382 w 1203"/>
                <a:gd name="T5" fmla="*/ 96 h 1164"/>
                <a:gd name="T6" fmla="*/ 370 w 1203"/>
                <a:gd name="T7" fmla="*/ 150 h 1164"/>
                <a:gd name="T8" fmla="*/ 409 w 1203"/>
                <a:gd name="T9" fmla="*/ 228 h 1164"/>
                <a:gd name="T10" fmla="*/ 496 w 1203"/>
                <a:gd name="T11" fmla="*/ 248 h 1164"/>
                <a:gd name="T12" fmla="*/ 566 w 1203"/>
                <a:gd name="T13" fmla="*/ 194 h 1164"/>
                <a:gd name="T14" fmla="*/ 573 w 1203"/>
                <a:gd name="T15" fmla="*/ 125 h 1164"/>
                <a:gd name="T16" fmla="*/ 554 w 1203"/>
                <a:gd name="T17" fmla="*/ 74 h 1164"/>
                <a:gd name="T18" fmla="*/ 546 w 1203"/>
                <a:gd name="T19" fmla="*/ 32 h 1164"/>
                <a:gd name="T20" fmla="*/ 593 w 1203"/>
                <a:gd name="T21" fmla="*/ 0 h 1164"/>
                <a:gd name="T22" fmla="*/ 952 w 1203"/>
                <a:gd name="T23" fmla="*/ 369 h 1164"/>
                <a:gd name="T24" fmla="*/ 996 w 1203"/>
                <a:gd name="T25" fmla="*/ 387 h 1164"/>
                <a:gd name="T26" fmla="*/ 1031 w 1203"/>
                <a:gd name="T27" fmla="*/ 375 h 1164"/>
                <a:gd name="T28" fmla="*/ 1088 w 1203"/>
                <a:gd name="T29" fmla="*/ 359 h 1164"/>
                <a:gd name="T30" fmla="*/ 1164 w 1203"/>
                <a:gd name="T31" fmla="*/ 380 h 1164"/>
                <a:gd name="T32" fmla="*/ 1203 w 1203"/>
                <a:gd name="T33" fmla="*/ 457 h 1164"/>
                <a:gd name="T34" fmla="*/ 1164 w 1203"/>
                <a:gd name="T35" fmla="*/ 536 h 1164"/>
                <a:gd name="T36" fmla="*/ 1088 w 1203"/>
                <a:gd name="T37" fmla="*/ 557 h 1164"/>
                <a:gd name="T38" fmla="*/ 1031 w 1203"/>
                <a:gd name="T39" fmla="*/ 541 h 1164"/>
                <a:gd name="T40" fmla="*/ 996 w 1203"/>
                <a:gd name="T41" fmla="*/ 529 h 1164"/>
                <a:gd name="T42" fmla="*/ 952 w 1203"/>
                <a:gd name="T43" fmla="*/ 547 h 1164"/>
                <a:gd name="T44" fmla="*/ 593 w 1203"/>
                <a:gd name="T45" fmla="*/ 914 h 1164"/>
                <a:gd name="T46" fmla="*/ 546 w 1203"/>
                <a:gd name="T47" fmla="*/ 946 h 1164"/>
                <a:gd name="T48" fmla="*/ 552 w 1203"/>
                <a:gd name="T49" fmla="*/ 983 h 1164"/>
                <a:gd name="T50" fmla="*/ 569 w 1203"/>
                <a:gd name="T51" fmla="*/ 1026 h 1164"/>
                <a:gd name="T52" fmla="*/ 575 w 1203"/>
                <a:gd name="T53" fmla="*/ 1082 h 1164"/>
                <a:gd name="T54" fmla="*/ 546 w 1203"/>
                <a:gd name="T55" fmla="*/ 1135 h 1164"/>
                <a:gd name="T56" fmla="*/ 473 w 1203"/>
                <a:gd name="T57" fmla="*/ 1164 h 1164"/>
                <a:gd name="T58" fmla="*/ 400 w 1203"/>
                <a:gd name="T59" fmla="*/ 1135 h 1164"/>
                <a:gd name="T60" fmla="*/ 371 w 1203"/>
                <a:gd name="T61" fmla="*/ 1082 h 1164"/>
                <a:gd name="T62" fmla="*/ 377 w 1203"/>
                <a:gd name="T63" fmla="*/ 1026 h 1164"/>
                <a:gd name="T64" fmla="*/ 393 w 1203"/>
                <a:gd name="T65" fmla="*/ 983 h 1164"/>
                <a:gd name="T66" fmla="*/ 401 w 1203"/>
                <a:gd name="T67" fmla="*/ 946 h 1164"/>
                <a:gd name="T68" fmla="*/ 353 w 1203"/>
                <a:gd name="T69" fmla="*/ 914 h 1164"/>
                <a:gd name="T70" fmla="*/ 3 w 1203"/>
                <a:gd name="T71" fmla="*/ 845 h 1164"/>
                <a:gd name="T72" fmla="*/ 17 w 1203"/>
                <a:gd name="T73" fmla="*/ 537 h 1164"/>
                <a:gd name="T74" fmla="*/ 68 w 1203"/>
                <a:gd name="T75" fmla="*/ 533 h 1164"/>
                <a:gd name="T76" fmla="*/ 101 w 1203"/>
                <a:gd name="T77" fmla="*/ 545 h 1164"/>
                <a:gd name="T78" fmla="*/ 156 w 1203"/>
                <a:gd name="T79" fmla="*/ 558 h 1164"/>
                <a:gd name="T80" fmla="*/ 238 w 1203"/>
                <a:gd name="T81" fmla="*/ 520 h 1164"/>
                <a:gd name="T82" fmla="*/ 257 w 1203"/>
                <a:gd name="T83" fmla="*/ 435 h 1164"/>
                <a:gd name="T84" fmla="*/ 202 w 1203"/>
                <a:gd name="T85" fmla="*/ 368 h 1164"/>
                <a:gd name="T86" fmla="*/ 130 w 1203"/>
                <a:gd name="T87" fmla="*/ 362 h 1164"/>
                <a:gd name="T88" fmla="*/ 78 w 1203"/>
                <a:gd name="T89" fmla="*/ 379 h 1164"/>
                <a:gd name="T90" fmla="*/ 39 w 1203"/>
                <a:gd name="T91" fmla="*/ 388 h 1164"/>
                <a:gd name="T92" fmla="*/ 4 w 1203"/>
                <a:gd name="T93" fmla="*/ 357 h 1164"/>
                <a:gd name="T94" fmla="*/ 5 w 1203"/>
                <a:gd name="T95" fmla="*/ 57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3" h="1164">
                  <a:moveTo>
                    <a:pt x="3" y="0"/>
                  </a:moveTo>
                  <a:lnTo>
                    <a:pt x="353" y="0"/>
                  </a:lnTo>
                  <a:lnTo>
                    <a:pt x="371" y="2"/>
                  </a:lnTo>
                  <a:lnTo>
                    <a:pt x="385" y="10"/>
                  </a:lnTo>
                  <a:lnTo>
                    <a:pt x="395" y="19"/>
                  </a:lnTo>
                  <a:lnTo>
                    <a:pt x="401" y="32"/>
                  </a:lnTo>
                  <a:lnTo>
                    <a:pt x="401" y="47"/>
                  </a:lnTo>
                  <a:lnTo>
                    <a:pt x="396" y="63"/>
                  </a:lnTo>
                  <a:lnTo>
                    <a:pt x="395" y="66"/>
                  </a:lnTo>
                  <a:lnTo>
                    <a:pt x="391" y="74"/>
                  </a:lnTo>
                  <a:lnTo>
                    <a:pt x="387" y="84"/>
                  </a:lnTo>
                  <a:lnTo>
                    <a:pt x="382" y="96"/>
                  </a:lnTo>
                  <a:lnTo>
                    <a:pt x="378" y="110"/>
                  </a:lnTo>
                  <a:lnTo>
                    <a:pt x="374" y="125"/>
                  </a:lnTo>
                  <a:lnTo>
                    <a:pt x="371" y="138"/>
                  </a:lnTo>
                  <a:lnTo>
                    <a:pt x="370" y="150"/>
                  </a:lnTo>
                  <a:lnTo>
                    <a:pt x="372" y="172"/>
                  </a:lnTo>
                  <a:lnTo>
                    <a:pt x="380" y="194"/>
                  </a:lnTo>
                  <a:lnTo>
                    <a:pt x="392" y="212"/>
                  </a:lnTo>
                  <a:lnTo>
                    <a:pt x="409" y="228"/>
                  </a:lnTo>
                  <a:lnTo>
                    <a:pt x="428" y="240"/>
                  </a:lnTo>
                  <a:lnTo>
                    <a:pt x="449" y="248"/>
                  </a:lnTo>
                  <a:lnTo>
                    <a:pt x="473" y="250"/>
                  </a:lnTo>
                  <a:lnTo>
                    <a:pt x="496" y="248"/>
                  </a:lnTo>
                  <a:lnTo>
                    <a:pt x="519" y="240"/>
                  </a:lnTo>
                  <a:lnTo>
                    <a:pt x="538" y="228"/>
                  </a:lnTo>
                  <a:lnTo>
                    <a:pt x="553" y="212"/>
                  </a:lnTo>
                  <a:lnTo>
                    <a:pt x="566" y="194"/>
                  </a:lnTo>
                  <a:lnTo>
                    <a:pt x="574" y="172"/>
                  </a:lnTo>
                  <a:lnTo>
                    <a:pt x="577" y="150"/>
                  </a:lnTo>
                  <a:lnTo>
                    <a:pt x="576" y="138"/>
                  </a:lnTo>
                  <a:lnTo>
                    <a:pt x="573" y="125"/>
                  </a:lnTo>
                  <a:lnTo>
                    <a:pt x="569" y="110"/>
                  </a:lnTo>
                  <a:lnTo>
                    <a:pt x="564" y="96"/>
                  </a:lnTo>
                  <a:lnTo>
                    <a:pt x="558" y="84"/>
                  </a:lnTo>
                  <a:lnTo>
                    <a:pt x="554" y="74"/>
                  </a:lnTo>
                  <a:lnTo>
                    <a:pt x="551" y="66"/>
                  </a:lnTo>
                  <a:lnTo>
                    <a:pt x="550" y="63"/>
                  </a:lnTo>
                  <a:lnTo>
                    <a:pt x="545" y="47"/>
                  </a:lnTo>
                  <a:lnTo>
                    <a:pt x="546" y="32"/>
                  </a:lnTo>
                  <a:lnTo>
                    <a:pt x="551" y="19"/>
                  </a:lnTo>
                  <a:lnTo>
                    <a:pt x="561" y="10"/>
                  </a:lnTo>
                  <a:lnTo>
                    <a:pt x="576" y="2"/>
                  </a:lnTo>
                  <a:lnTo>
                    <a:pt x="593" y="0"/>
                  </a:lnTo>
                  <a:lnTo>
                    <a:pt x="945" y="0"/>
                  </a:lnTo>
                  <a:lnTo>
                    <a:pt x="945" y="341"/>
                  </a:lnTo>
                  <a:lnTo>
                    <a:pt x="947" y="357"/>
                  </a:lnTo>
                  <a:lnTo>
                    <a:pt x="952" y="369"/>
                  </a:lnTo>
                  <a:lnTo>
                    <a:pt x="960" y="378"/>
                  </a:lnTo>
                  <a:lnTo>
                    <a:pt x="970" y="385"/>
                  </a:lnTo>
                  <a:lnTo>
                    <a:pt x="982" y="388"/>
                  </a:lnTo>
                  <a:lnTo>
                    <a:pt x="996" y="387"/>
                  </a:lnTo>
                  <a:lnTo>
                    <a:pt x="1012" y="383"/>
                  </a:lnTo>
                  <a:lnTo>
                    <a:pt x="1014" y="382"/>
                  </a:lnTo>
                  <a:lnTo>
                    <a:pt x="1021" y="379"/>
                  </a:lnTo>
                  <a:lnTo>
                    <a:pt x="1031" y="375"/>
                  </a:lnTo>
                  <a:lnTo>
                    <a:pt x="1044" y="370"/>
                  </a:lnTo>
                  <a:lnTo>
                    <a:pt x="1058" y="366"/>
                  </a:lnTo>
                  <a:lnTo>
                    <a:pt x="1074" y="362"/>
                  </a:lnTo>
                  <a:lnTo>
                    <a:pt x="1088" y="359"/>
                  </a:lnTo>
                  <a:lnTo>
                    <a:pt x="1100" y="358"/>
                  </a:lnTo>
                  <a:lnTo>
                    <a:pt x="1124" y="361"/>
                  </a:lnTo>
                  <a:lnTo>
                    <a:pt x="1145" y="368"/>
                  </a:lnTo>
                  <a:lnTo>
                    <a:pt x="1164" y="380"/>
                  </a:lnTo>
                  <a:lnTo>
                    <a:pt x="1181" y="395"/>
                  </a:lnTo>
                  <a:lnTo>
                    <a:pt x="1193" y="414"/>
                  </a:lnTo>
                  <a:lnTo>
                    <a:pt x="1201" y="435"/>
                  </a:lnTo>
                  <a:lnTo>
                    <a:pt x="1203" y="457"/>
                  </a:lnTo>
                  <a:lnTo>
                    <a:pt x="1201" y="481"/>
                  </a:lnTo>
                  <a:lnTo>
                    <a:pt x="1193" y="502"/>
                  </a:lnTo>
                  <a:lnTo>
                    <a:pt x="1181" y="520"/>
                  </a:lnTo>
                  <a:lnTo>
                    <a:pt x="1164" y="536"/>
                  </a:lnTo>
                  <a:lnTo>
                    <a:pt x="1145" y="548"/>
                  </a:lnTo>
                  <a:lnTo>
                    <a:pt x="1124" y="555"/>
                  </a:lnTo>
                  <a:lnTo>
                    <a:pt x="1100" y="558"/>
                  </a:lnTo>
                  <a:lnTo>
                    <a:pt x="1088" y="557"/>
                  </a:lnTo>
                  <a:lnTo>
                    <a:pt x="1074" y="554"/>
                  </a:lnTo>
                  <a:lnTo>
                    <a:pt x="1058" y="550"/>
                  </a:lnTo>
                  <a:lnTo>
                    <a:pt x="1044" y="545"/>
                  </a:lnTo>
                  <a:lnTo>
                    <a:pt x="1031" y="541"/>
                  </a:lnTo>
                  <a:lnTo>
                    <a:pt x="1021" y="537"/>
                  </a:lnTo>
                  <a:lnTo>
                    <a:pt x="1014" y="534"/>
                  </a:lnTo>
                  <a:lnTo>
                    <a:pt x="1012" y="533"/>
                  </a:lnTo>
                  <a:lnTo>
                    <a:pt x="996" y="529"/>
                  </a:lnTo>
                  <a:lnTo>
                    <a:pt x="982" y="528"/>
                  </a:lnTo>
                  <a:lnTo>
                    <a:pt x="970" y="531"/>
                  </a:lnTo>
                  <a:lnTo>
                    <a:pt x="960" y="537"/>
                  </a:lnTo>
                  <a:lnTo>
                    <a:pt x="952" y="547"/>
                  </a:lnTo>
                  <a:lnTo>
                    <a:pt x="947" y="559"/>
                  </a:lnTo>
                  <a:lnTo>
                    <a:pt x="945" y="574"/>
                  </a:lnTo>
                  <a:lnTo>
                    <a:pt x="945" y="914"/>
                  </a:lnTo>
                  <a:lnTo>
                    <a:pt x="593" y="914"/>
                  </a:lnTo>
                  <a:lnTo>
                    <a:pt x="576" y="917"/>
                  </a:lnTo>
                  <a:lnTo>
                    <a:pt x="561" y="923"/>
                  </a:lnTo>
                  <a:lnTo>
                    <a:pt x="551" y="934"/>
                  </a:lnTo>
                  <a:lnTo>
                    <a:pt x="546" y="946"/>
                  </a:lnTo>
                  <a:lnTo>
                    <a:pt x="545" y="961"/>
                  </a:lnTo>
                  <a:lnTo>
                    <a:pt x="550" y="977"/>
                  </a:lnTo>
                  <a:lnTo>
                    <a:pt x="550" y="978"/>
                  </a:lnTo>
                  <a:lnTo>
                    <a:pt x="552" y="983"/>
                  </a:lnTo>
                  <a:lnTo>
                    <a:pt x="555" y="990"/>
                  </a:lnTo>
                  <a:lnTo>
                    <a:pt x="559" y="1000"/>
                  </a:lnTo>
                  <a:lnTo>
                    <a:pt x="565" y="1013"/>
                  </a:lnTo>
                  <a:lnTo>
                    <a:pt x="569" y="1026"/>
                  </a:lnTo>
                  <a:lnTo>
                    <a:pt x="573" y="1040"/>
                  </a:lnTo>
                  <a:lnTo>
                    <a:pt x="576" y="1053"/>
                  </a:lnTo>
                  <a:lnTo>
                    <a:pt x="577" y="1064"/>
                  </a:lnTo>
                  <a:lnTo>
                    <a:pt x="575" y="1082"/>
                  </a:lnTo>
                  <a:lnTo>
                    <a:pt x="570" y="1100"/>
                  </a:lnTo>
                  <a:lnTo>
                    <a:pt x="561" y="1116"/>
                  </a:lnTo>
                  <a:lnTo>
                    <a:pt x="558" y="1120"/>
                  </a:lnTo>
                  <a:lnTo>
                    <a:pt x="546" y="1135"/>
                  </a:lnTo>
                  <a:lnTo>
                    <a:pt x="531" y="1147"/>
                  </a:lnTo>
                  <a:lnTo>
                    <a:pt x="514" y="1157"/>
                  </a:lnTo>
                  <a:lnTo>
                    <a:pt x="494" y="1162"/>
                  </a:lnTo>
                  <a:lnTo>
                    <a:pt x="473" y="1164"/>
                  </a:lnTo>
                  <a:lnTo>
                    <a:pt x="453" y="1162"/>
                  </a:lnTo>
                  <a:lnTo>
                    <a:pt x="433" y="1157"/>
                  </a:lnTo>
                  <a:lnTo>
                    <a:pt x="415" y="1147"/>
                  </a:lnTo>
                  <a:lnTo>
                    <a:pt x="400" y="1135"/>
                  </a:lnTo>
                  <a:lnTo>
                    <a:pt x="387" y="1120"/>
                  </a:lnTo>
                  <a:lnTo>
                    <a:pt x="384" y="1116"/>
                  </a:lnTo>
                  <a:lnTo>
                    <a:pt x="376" y="1100"/>
                  </a:lnTo>
                  <a:lnTo>
                    <a:pt x="371" y="1082"/>
                  </a:lnTo>
                  <a:lnTo>
                    <a:pt x="370" y="1064"/>
                  </a:lnTo>
                  <a:lnTo>
                    <a:pt x="371" y="1053"/>
                  </a:lnTo>
                  <a:lnTo>
                    <a:pt x="373" y="1040"/>
                  </a:lnTo>
                  <a:lnTo>
                    <a:pt x="377" y="1026"/>
                  </a:lnTo>
                  <a:lnTo>
                    <a:pt x="382" y="1013"/>
                  </a:lnTo>
                  <a:lnTo>
                    <a:pt x="386" y="1000"/>
                  </a:lnTo>
                  <a:lnTo>
                    <a:pt x="390" y="990"/>
                  </a:lnTo>
                  <a:lnTo>
                    <a:pt x="393" y="983"/>
                  </a:lnTo>
                  <a:lnTo>
                    <a:pt x="396" y="978"/>
                  </a:lnTo>
                  <a:lnTo>
                    <a:pt x="396" y="977"/>
                  </a:lnTo>
                  <a:lnTo>
                    <a:pt x="401" y="961"/>
                  </a:lnTo>
                  <a:lnTo>
                    <a:pt x="401" y="946"/>
                  </a:lnTo>
                  <a:lnTo>
                    <a:pt x="395" y="934"/>
                  </a:lnTo>
                  <a:lnTo>
                    <a:pt x="385" y="923"/>
                  </a:lnTo>
                  <a:lnTo>
                    <a:pt x="371" y="917"/>
                  </a:lnTo>
                  <a:lnTo>
                    <a:pt x="353" y="914"/>
                  </a:lnTo>
                  <a:lnTo>
                    <a:pt x="0" y="914"/>
                  </a:lnTo>
                  <a:lnTo>
                    <a:pt x="0" y="860"/>
                  </a:lnTo>
                  <a:lnTo>
                    <a:pt x="1" y="853"/>
                  </a:lnTo>
                  <a:lnTo>
                    <a:pt x="3" y="845"/>
                  </a:lnTo>
                  <a:lnTo>
                    <a:pt x="3" y="574"/>
                  </a:lnTo>
                  <a:lnTo>
                    <a:pt x="4" y="559"/>
                  </a:lnTo>
                  <a:lnTo>
                    <a:pt x="9" y="547"/>
                  </a:lnTo>
                  <a:lnTo>
                    <a:pt x="17" y="537"/>
                  </a:lnTo>
                  <a:lnTo>
                    <a:pt x="27" y="531"/>
                  </a:lnTo>
                  <a:lnTo>
                    <a:pt x="39" y="528"/>
                  </a:lnTo>
                  <a:lnTo>
                    <a:pt x="52" y="529"/>
                  </a:lnTo>
                  <a:lnTo>
                    <a:pt x="68" y="533"/>
                  </a:lnTo>
                  <a:lnTo>
                    <a:pt x="71" y="534"/>
                  </a:lnTo>
                  <a:lnTo>
                    <a:pt x="78" y="537"/>
                  </a:lnTo>
                  <a:lnTo>
                    <a:pt x="88" y="541"/>
                  </a:lnTo>
                  <a:lnTo>
                    <a:pt x="101" y="545"/>
                  </a:lnTo>
                  <a:lnTo>
                    <a:pt x="116" y="550"/>
                  </a:lnTo>
                  <a:lnTo>
                    <a:pt x="130" y="554"/>
                  </a:lnTo>
                  <a:lnTo>
                    <a:pt x="144" y="557"/>
                  </a:lnTo>
                  <a:lnTo>
                    <a:pt x="156" y="558"/>
                  </a:lnTo>
                  <a:lnTo>
                    <a:pt x="181" y="555"/>
                  </a:lnTo>
                  <a:lnTo>
                    <a:pt x="202" y="548"/>
                  </a:lnTo>
                  <a:lnTo>
                    <a:pt x="221" y="536"/>
                  </a:lnTo>
                  <a:lnTo>
                    <a:pt x="238" y="520"/>
                  </a:lnTo>
                  <a:lnTo>
                    <a:pt x="249" y="502"/>
                  </a:lnTo>
                  <a:lnTo>
                    <a:pt x="257" y="481"/>
                  </a:lnTo>
                  <a:lnTo>
                    <a:pt x="260" y="457"/>
                  </a:lnTo>
                  <a:lnTo>
                    <a:pt x="257" y="435"/>
                  </a:lnTo>
                  <a:lnTo>
                    <a:pt x="249" y="414"/>
                  </a:lnTo>
                  <a:lnTo>
                    <a:pt x="238" y="395"/>
                  </a:lnTo>
                  <a:lnTo>
                    <a:pt x="221" y="380"/>
                  </a:lnTo>
                  <a:lnTo>
                    <a:pt x="202" y="368"/>
                  </a:lnTo>
                  <a:lnTo>
                    <a:pt x="181" y="361"/>
                  </a:lnTo>
                  <a:lnTo>
                    <a:pt x="156" y="358"/>
                  </a:lnTo>
                  <a:lnTo>
                    <a:pt x="144" y="359"/>
                  </a:lnTo>
                  <a:lnTo>
                    <a:pt x="130" y="362"/>
                  </a:lnTo>
                  <a:lnTo>
                    <a:pt x="116" y="366"/>
                  </a:lnTo>
                  <a:lnTo>
                    <a:pt x="101" y="370"/>
                  </a:lnTo>
                  <a:lnTo>
                    <a:pt x="88" y="375"/>
                  </a:lnTo>
                  <a:lnTo>
                    <a:pt x="78" y="379"/>
                  </a:lnTo>
                  <a:lnTo>
                    <a:pt x="71" y="382"/>
                  </a:lnTo>
                  <a:lnTo>
                    <a:pt x="68" y="383"/>
                  </a:lnTo>
                  <a:lnTo>
                    <a:pt x="52" y="387"/>
                  </a:lnTo>
                  <a:lnTo>
                    <a:pt x="39" y="388"/>
                  </a:lnTo>
                  <a:lnTo>
                    <a:pt x="27" y="385"/>
                  </a:lnTo>
                  <a:lnTo>
                    <a:pt x="17" y="378"/>
                  </a:lnTo>
                  <a:lnTo>
                    <a:pt x="9" y="369"/>
                  </a:lnTo>
                  <a:lnTo>
                    <a:pt x="4" y="357"/>
                  </a:lnTo>
                  <a:lnTo>
                    <a:pt x="3" y="341"/>
                  </a:lnTo>
                  <a:lnTo>
                    <a:pt x="5" y="70"/>
                  </a:lnTo>
                  <a:lnTo>
                    <a:pt x="5" y="64"/>
                  </a:lnTo>
                  <a:lnTo>
                    <a:pt x="5" y="57"/>
                  </a:lnTo>
                  <a:lnTo>
                    <a:pt x="5" y="5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49"/>
            <p:cNvSpPr>
              <a:spLocks noEditPoints="1"/>
            </p:cNvSpPr>
            <p:nvPr/>
          </p:nvSpPr>
          <p:spPr bwMode="auto">
            <a:xfrm>
              <a:off x="7307263" y="3651251"/>
              <a:ext cx="615949" cy="615949"/>
            </a:xfrm>
            <a:custGeom>
              <a:avLst/>
              <a:gdLst>
                <a:gd name="T0" fmla="*/ 2959 w 3962"/>
                <a:gd name="T1" fmla="*/ 2546 h 3963"/>
                <a:gd name="T2" fmla="*/ 3397 w 3962"/>
                <a:gd name="T3" fmla="*/ 2984 h 3963"/>
                <a:gd name="T4" fmla="*/ 3464 w 3962"/>
                <a:gd name="T5" fmla="*/ 3124 h 3963"/>
                <a:gd name="T6" fmla="*/ 3343 w 3962"/>
                <a:gd name="T7" fmla="*/ 3219 h 3963"/>
                <a:gd name="T8" fmla="*/ 2736 w 3962"/>
                <a:gd name="T9" fmla="*/ 3150 h 3963"/>
                <a:gd name="T10" fmla="*/ 2752 w 3962"/>
                <a:gd name="T11" fmla="*/ 2523 h 3963"/>
                <a:gd name="T12" fmla="*/ 2896 w 3962"/>
                <a:gd name="T13" fmla="*/ 2232 h 3963"/>
                <a:gd name="T14" fmla="*/ 2500 w 3962"/>
                <a:gd name="T15" fmla="*/ 2399 h 3963"/>
                <a:gd name="T16" fmla="*/ 2262 w 3962"/>
                <a:gd name="T17" fmla="*/ 2752 h 3963"/>
                <a:gd name="T18" fmla="*/ 2262 w 3962"/>
                <a:gd name="T19" fmla="*/ 3193 h 3963"/>
                <a:gd name="T20" fmla="*/ 2500 w 3962"/>
                <a:gd name="T21" fmla="*/ 3544 h 3963"/>
                <a:gd name="T22" fmla="*/ 2896 w 3962"/>
                <a:gd name="T23" fmla="*/ 3711 h 3963"/>
                <a:gd name="T24" fmla="*/ 3325 w 3962"/>
                <a:gd name="T25" fmla="*/ 3625 h 3963"/>
                <a:gd name="T26" fmla="*/ 3625 w 3962"/>
                <a:gd name="T27" fmla="*/ 3325 h 3963"/>
                <a:gd name="T28" fmla="*/ 3711 w 3962"/>
                <a:gd name="T29" fmla="*/ 2896 h 3963"/>
                <a:gd name="T30" fmla="*/ 3544 w 3962"/>
                <a:gd name="T31" fmla="*/ 2500 h 3963"/>
                <a:gd name="T32" fmla="*/ 3193 w 3962"/>
                <a:gd name="T33" fmla="*/ 2262 h 3963"/>
                <a:gd name="T34" fmla="*/ 1734 w 3962"/>
                <a:gd name="T35" fmla="*/ 2724 h 3963"/>
                <a:gd name="T36" fmla="*/ 495 w 3962"/>
                <a:gd name="T37" fmla="*/ 2724 h 3963"/>
                <a:gd name="T38" fmla="*/ 3300 w 3962"/>
                <a:gd name="T39" fmla="*/ 2037 h 3963"/>
                <a:gd name="T40" fmla="*/ 3700 w 3962"/>
                <a:gd name="T41" fmla="*/ 2300 h 3963"/>
                <a:gd name="T42" fmla="*/ 3930 w 3962"/>
                <a:gd name="T43" fmla="*/ 2722 h 3963"/>
                <a:gd name="T44" fmla="*/ 3930 w 3962"/>
                <a:gd name="T45" fmla="*/ 3222 h 3963"/>
                <a:gd name="T46" fmla="*/ 3700 w 3962"/>
                <a:gd name="T47" fmla="*/ 3643 h 3963"/>
                <a:gd name="T48" fmla="*/ 3300 w 3962"/>
                <a:gd name="T49" fmla="*/ 3907 h 3963"/>
                <a:gd name="T50" fmla="*/ 2802 w 3962"/>
                <a:gd name="T51" fmla="*/ 3948 h 3963"/>
                <a:gd name="T52" fmla="*/ 2361 w 3962"/>
                <a:gd name="T53" fmla="*/ 3752 h 3963"/>
                <a:gd name="T54" fmla="*/ 2067 w 3962"/>
                <a:gd name="T55" fmla="*/ 3376 h 3963"/>
                <a:gd name="T56" fmla="*/ 1984 w 3962"/>
                <a:gd name="T57" fmla="*/ 2887 h 3963"/>
                <a:gd name="T58" fmla="*/ 2144 w 3962"/>
                <a:gd name="T59" fmla="*/ 2426 h 3963"/>
                <a:gd name="T60" fmla="*/ 2495 w 3962"/>
                <a:gd name="T61" fmla="*/ 2103 h 3963"/>
                <a:gd name="T62" fmla="*/ 2972 w 3962"/>
                <a:gd name="T63" fmla="*/ 1982 h 3963"/>
                <a:gd name="T64" fmla="*/ 1238 w 3962"/>
                <a:gd name="T65" fmla="*/ 1486 h 3963"/>
                <a:gd name="T66" fmla="*/ 990 w 3962"/>
                <a:gd name="T67" fmla="*/ 1486 h 3963"/>
                <a:gd name="T68" fmla="*/ 371 w 3962"/>
                <a:gd name="T69" fmla="*/ 619 h 3963"/>
                <a:gd name="T70" fmla="*/ 473 w 3962"/>
                <a:gd name="T71" fmla="*/ 819 h 3963"/>
                <a:gd name="T72" fmla="*/ 697 w 3962"/>
                <a:gd name="T73" fmla="*/ 854 h 3963"/>
                <a:gd name="T74" fmla="*/ 854 w 3962"/>
                <a:gd name="T75" fmla="*/ 697 h 3963"/>
                <a:gd name="T76" fmla="*/ 2355 w 3962"/>
                <a:gd name="T77" fmla="*/ 659 h 3963"/>
                <a:gd name="T78" fmla="*/ 2487 w 3962"/>
                <a:gd name="T79" fmla="*/ 839 h 3963"/>
                <a:gd name="T80" fmla="*/ 2714 w 3962"/>
                <a:gd name="T81" fmla="*/ 839 h 3963"/>
                <a:gd name="T82" fmla="*/ 2844 w 3962"/>
                <a:gd name="T83" fmla="*/ 659 h 3963"/>
                <a:gd name="T84" fmla="*/ 3074 w 3962"/>
                <a:gd name="T85" fmla="*/ 526 h 3963"/>
                <a:gd name="T86" fmla="*/ 3215 w 3962"/>
                <a:gd name="T87" fmla="*/ 724 h 3963"/>
                <a:gd name="T88" fmla="*/ 248 w 3962"/>
                <a:gd name="T89" fmla="*/ 2947 h 3963"/>
                <a:gd name="T90" fmla="*/ 268 w 3962"/>
                <a:gd name="T91" fmla="*/ 3219 h 3963"/>
                <a:gd name="T92" fmla="*/ 52 w 3962"/>
                <a:gd name="T93" fmla="*/ 3108 h 3963"/>
                <a:gd name="T94" fmla="*/ 3 w 3962"/>
                <a:gd name="T95" fmla="*/ 724 h 3963"/>
                <a:gd name="T96" fmla="*/ 144 w 3962"/>
                <a:gd name="T97" fmla="*/ 526 h 3963"/>
                <a:gd name="T98" fmla="*/ 2654 w 3962"/>
                <a:gd name="T99" fmla="*/ 13 h 3963"/>
                <a:gd name="T100" fmla="*/ 2724 w 3962"/>
                <a:gd name="T101" fmla="*/ 619 h 3963"/>
                <a:gd name="T102" fmla="*/ 2629 w 3962"/>
                <a:gd name="T103" fmla="*/ 739 h 3963"/>
                <a:gd name="T104" fmla="*/ 2489 w 3962"/>
                <a:gd name="T105" fmla="*/ 673 h 3963"/>
                <a:gd name="T106" fmla="*/ 2503 w 3962"/>
                <a:gd name="T107" fmla="*/ 47 h 3963"/>
                <a:gd name="T108" fmla="*/ 647 w 3962"/>
                <a:gd name="T109" fmla="*/ 3 h 3963"/>
                <a:gd name="T110" fmla="*/ 743 w 3962"/>
                <a:gd name="T111" fmla="*/ 124 h 3963"/>
                <a:gd name="T112" fmla="*/ 673 w 3962"/>
                <a:gd name="T113" fmla="*/ 730 h 3963"/>
                <a:gd name="T114" fmla="*/ 523 w 3962"/>
                <a:gd name="T115" fmla="*/ 696 h 3963"/>
                <a:gd name="T116" fmla="*/ 508 w 3962"/>
                <a:gd name="T117" fmla="*/ 69 h 3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962" h="3963">
                  <a:moveTo>
                    <a:pt x="2848" y="2477"/>
                  </a:moveTo>
                  <a:lnTo>
                    <a:pt x="2876" y="2479"/>
                  </a:lnTo>
                  <a:lnTo>
                    <a:pt x="2902" y="2489"/>
                  </a:lnTo>
                  <a:lnTo>
                    <a:pt x="2925" y="2503"/>
                  </a:lnTo>
                  <a:lnTo>
                    <a:pt x="2944" y="2523"/>
                  </a:lnTo>
                  <a:lnTo>
                    <a:pt x="2959" y="2546"/>
                  </a:lnTo>
                  <a:lnTo>
                    <a:pt x="2968" y="2572"/>
                  </a:lnTo>
                  <a:lnTo>
                    <a:pt x="2972" y="2600"/>
                  </a:lnTo>
                  <a:lnTo>
                    <a:pt x="2972" y="2972"/>
                  </a:lnTo>
                  <a:lnTo>
                    <a:pt x="3343" y="2972"/>
                  </a:lnTo>
                  <a:lnTo>
                    <a:pt x="3371" y="2975"/>
                  </a:lnTo>
                  <a:lnTo>
                    <a:pt x="3397" y="2984"/>
                  </a:lnTo>
                  <a:lnTo>
                    <a:pt x="3420" y="2999"/>
                  </a:lnTo>
                  <a:lnTo>
                    <a:pt x="3440" y="3018"/>
                  </a:lnTo>
                  <a:lnTo>
                    <a:pt x="3454" y="3041"/>
                  </a:lnTo>
                  <a:lnTo>
                    <a:pt x="3464" y="3067"/>
                  </a:lnTo>
                  <a:lnTo>
                    <a:pt x="3467" y="3096"/>
                  </a:lnTo>
                  <a:lnTo>
                    <a:pt x="3464" y="3124"/>
                  </a:lnTo>
                  <a:lnTo>
                    <a:pt x="3454" y="3150"/>
                  </a:lnTo>
                  <a:lnTo>
                    <a:pt x="3440" y="3173"/>
                  </a:lnTo>
                  <a:lnTo>
                    <a:pt x="3420" y="3193"/>
                  </a:lnTo>
                  <a:lnTo>
                    <a:pt x="3397" y="3207"/>
                  </a:lnTo>
                  <a:lnTo>
                    <a:pt x="3371" y="3217"/>
                  </a:lnTo>
                  <a:lnTo>
                    <a:pt x="3343" y="3219"/>
                  </a:lnTo>
                  <a:lnTo>
                    <a:pt x="2848" y="3219"/>
                  </a:lnTo>
                  <a:lnTo>
                    <a:pt x="2819" y="3217"/>
                  </a:lnTo>
                  <a:lnTo>
                    <a:pt x="2794" y="3207"/>
                  </a:lnTo>
                  <a:lnTo>
                    <a:pt x="2771" y="3193"/>
                  </a:lnTo>
                  <a:lnTo>
                    <a:pt x="2752" y="3173"/>
                  </a:lnTo>
                  <a:lnTo>
                    <a:pt x="2736" y="3150"/>
                  </a:lnTo>
                  <a:lnTo>
                    <a:pt x="2727" y="3124"/>
                  </a:lnTo>
                  <a:lnTo>
                    <a:pt x="2724" y="3096"/>
                  </a:lnTo>
                  <a:lnTo>
                    <a:pt x="2724" y="2600"/>
                  </a:lnTo>
                  <a:lnTo>
                    <a:pt x="2727" y="2572"/>
                  </a:lnTo>
                  <a:lnTo>
                    <a:pt x="2736" y="2546"/>
                  </a:lnTo>
                  <a:lnTo>
                    <a:pt x="2752" y="2523"/>
                  </a:lnTo>
                  <a:lnTo>
                    <a:pt x="2771" y="2503"/>
                  </a:lnTo>
                  <a:lnTo>
                    <a:pt x="2794" y="2489"/>
                  </a:lnTo>
                  <a:lnTo>
                    <a:pt x="2819" y="2479"/>
                  </a:lnTo>
                  <a:lnTo>
                    <a:pt x="2848" y="2477"/>
                  </a:lnTo>
                  <a:close/>
                  <a:moveTo>
                    <a:pt x="2972" y="2229"/>
                  </a:moveTo>
                  <a:lnTo>
                    <a:pt x="2896" y="2232"/>
                  </a:lnTo>
                  <a:lnTo>
                    <a:pt x="2821" y="2244"/>
                  </a:lnTo>
                  <a:lnTo>
                    <a:pt x="2750" y="2262"/>
                  </a:lnTo>
                  <a:lnTo>
                    <a:pt x="2683" y="2288"/>
                  </a:lnTo>
                  <a:lnTo>
                    <a:pt x="2618" y="2319"/>
                  </a:lnTo>
                  <a:lnTo>
                    <a:pt x="2556" y="2356"/>
                  </a:lnTo>
                  <a:lnTo>
                    <a:pt x="2500" y="2399"/>
                  </a:lnTo>
                  <a:lnTo>
                    <a:pt x="2447" y="2447"/>
                  </a:lnTo>
                  <a:lnTo>
                    <a:pt x="2399" y="2500"/>
                  </a:lnTo>
                  <a:lnTo>
                    <a:pt x="2355" y="2556"/>
                  </a:lnTo>
                  <a:lnTo>
                    <a:pt x="2318" y="2618"/>
                  </a:lnTo>
                  <a:lnTo>
                    <a:pt x="2287" y="2683"/>
                  </a:lnTo>
                  <a:lnTo>
                    <a:pt x="2262" y="2752"/>
                  </a:lnTo>
                  <a:lnTo>
                    <a:pt x="2243" y="2823"/>
                  </a:lnTo>
                  <a:lnTo>
                    <a:pt x="2232" y="2896"/>
                  </a:lnTo>
                  <a:lnTo>
                    <a:pt x="2229" y="2972"/>
                  </a:lnTo>
                  <a:lnTo>
                    <a:pt x="2232" y="3048"/>
                  </a:lnTo>
                  <a:lnTo>
                    <a:pt x="2243" y="3122"/>
                  </a:lnTo>
                  <a:lnTo>
                    <a:pt x="2262" y="3193"/>
                  </a:lnTo>
                  <a:lnTo>
                    <a:pt x="2287" y="3261"/>
                  </a:lnTo>
                  <a:lnTo>
                    <a:pt x="2318" y="3325"/>
                  </a:lnTo>
                  <a:lnTo>
                    <a:pt x="2355" y="3387"/>
                  </a:lnTo>
                  <a:lnTo>
                    <a:pt x="2399" y="3444"/>
                  </a:lnTo>
                  <a:lnTo>
                    <a:pt x="2447" y="3497"/>
                  </a:lnTo>
                  <a:lnTo>
                    <a:pt x="2500" y="3544"/>
                  </a:lnTo>
                  <a:lnTo>
                    <a:pt x="2556" y="3588"/>
                  </a:lnTo>
                  <a:lnTo>
                    <a:pt x="2618" y="3625"/>
                  </a:lnTo>
                  <a:lnTo>
                    <a:pt x="2683" y="3657"/>
                  </a:lnTo>
                  <a:lnTo>
                    <a:pt x="2750" y="3682"/>
                  </a:lnTo>
                  <a:lnTo>
                    <a:pt x="2821" y="3700"/>
                  </a:lnTo>
                  <a:lnTo>
                    <a:pt x="2896" y="3711"/>
                  </a:lnTo>
                  <a:lnTo>
                    <a:pt x="2972" y="3714"/>
                  </a:lnTo>
                  <a:lnTo>
                    <a:pt x="3048" y="3711"/>
                  </a:lnTo>
                  <a:lnTo>
                    <a:pt x="3121" y="3700"/>
                  </a:lnTo>
                  <a:lnTo>
                    <a:pt x="3193" y="3682"/>
                  </a:lnTo>
                  <a:lnTo>
                    <a:pt x="3260" y="3657"/>
                  </a:lnTo>
                  <a:lnTo>
                    <a:pt x="3325" y="3625"/>
                  </a:lnTo>
                  <a:lnTo>
                    <a:pt x="3386" y="3588"/>
                  </a:lnTo>
                  <a:lnTo>
                    <a:pt x="3444" y="3544"/>
                  </a:lnTo>
                  <a:lnTo>
                    <a:pt x="3496" y="3497"/>
                  </a:lnTo>
                  <a:lnTo>
                    <a:pt x="3544" y="3444"/>
                  </a:lnTo>
                  <a:lnTo>
                    <a:pt x="3588" y="3387"/>
                  </a:lnTo>
                  <a:lnTo>
                    <a:pt x="3625" y="3325"/>
                  </a:lnTo>
                  <a:lnTo>
                    <a:pt x="3656" y="3261"/>
                  </a:lnTo>
                  <a:lnTo>
                    <a:pt x="3680" y="3193"/>
                  </a:lnTo>
                  <a:lnTo>
                    <a:pt x="3700" y="3122"/>
                  </a:lnTo>
                  <a:lnTo>
                    <a:pt x="3711" y="3048"/>
                  </a:lnTo>
                  <a:lnTo>
                    <a:pt x="3714" y="2972"/>
                  </a:lnTo>
                  <a:lnTo>
                    <a:pt x="3711" y="2896"/>
                  </a:lnTo>
                  <a:lnTo>
                    <a:pt x="3700" y="2823"/>
                  </a:lnTo>
                  <a:lnTo>
                    <a:pt x="3680" y="2752"/>
                  </a:lnTo>
                  <a:lnTo>
                    <a:pt x="3656" y="2683"/>
                  </a:lnTo>
                  <a:lnTo>
                    <a:pt x="3625" y="2618"/>
                  </a:lnTo>
                  <a:lnTo>
                    <a:pt x="3588" y="2556"/>
                  </a:lnTo>
                  <a:lnTo>
                    <a:pt x="3544" y="2500"/>
                  </a:lnTo>
                  <a:lnTo>
                    <a:pt x="3496" y="2447"/>
                  </a:lnTo>
                  <a:lnTo>
                    <a:pt x="3444" y="2399"/>
                  </a:lnTo>
                  <a:lnTo>
                    <a:pt x="3386" y="2356"/>
                  </a:lnTo>
                  <a:lnTo>
                    <a:pt x="3325" y="2319"/>
                  </a:lnTo>
                  <a:lnTo>
                    <a:pt x="3260" y="2288"/>
                  </a:lnTo>
                  <a:lnTo>
                    <a:pt x="3193" y="2262"/>
                  </a:lnTo>
                  <a:lnTo>
                    <a:pt x="3121" y="2244"/>
                  </a:lnTo>
                  <a:lnTo>
                    <a:pt x="3048" y="2232"/>
                  </a:lnTo>
                  <a:lnTo>
                    <a:pt x="2972" y="2229"/>
                  </a:lnTo>
                  <a:close/>
                  <a:moveTo>
                    <a:pt x="1238" y="2229"/>
                  </a:moveTo>
                  <a:lnTo>
                    <a:pt x="1734" y="2229"/>
                  </a:lnTo>
                  <a:lnTo>
                    <a:pt x="1734" y="2724"/>
                  </a:lnTo>
                  <a:lnTo>
                    <a:pt x="1238" y="2724"/>
                  </a:lnTo>
                  <a:lnTo>
                    <a:pt x="1238" y="2229"/>
                  </a:lnTo>
                  <a:close/>
                  <a:moveTo>
                    <a:pt x="495" y="2229"/>
                  </a:moveTo>
                  <a:lnTo>
                    <a:pt x="990" y="2229"/>
                  </a:lnTo>
                  <a:lnTo>
                    <a:pt x="990" y="2724"/>
                  </a:lnTo>
                  <a:lnTo>
                    <a:pt x="495" y="2724"/>
                  </a:lnTo>
                  <a:lnTo>
                    <a:pt x="495" y="2229"/>
                  </a:lnTo>
                  <a:close/>
                  <a:moveTo>
                    <a:pt x="2972" y="1982"/>
                  </a:moveTo>
                  <a:lnTo>
                    <a:pt x="3058" y="1985"/>
                  </a:lnTo>
                  <a:lnTo>
                    <a:pt x="3141" y="1996"/>
                  </a:lnTo>
                  <a:lnTo>
                    <a:pt x="3221" y="2013"/>
                  </a:lnTo>
                  <a:lnTo>
                    <a:pt x="3300" y="2037"/>
                  </a:lnTo>
                  <a:lnTo>
                    <a:pt x="3376" y="2067"/>
                  </a:lnTo>
                  <a:lnTo>
                    <a:pt x="3448" y="2103"/>
                  </a:lnTo>
                  <a:lnTo>
                    <a:pt x="3517" y="2144"/>
                  </a:lnTo>
                  <a:lnTo>
                    <a:pt x="3582" y="2191"/>
                  </a:lnTo>
                  <a:lnTo>
                    <a:pt x="3643" y="2243"/>
                  </a:lnTo>
                  <a:lnTo>
                    <a:pt x="3700" y="2300"/>
                  </a:lnTo>
                  <a:lnTo>
                    <a:pt x="3752" y="2361"/>
                  </a:lnTo>
                  <a:lnTo>
                    <a:pt x="3799" y="2426"/>
                  </a:lnTo>
                  <a:lnTo>
                    <a:pt x="3841" y="2495"/>
                  </a:lnTo>
                  <a:lnTo>
                    <a:pt x="3876" y="2567"/>
                  </a:lnTo>
                  <a:lnTo>
                    <a:pt x="3906" y="2643"/>
                  </a:lnTo>
                  <a:lnTo>
                    <a:pt x="3930" y="2722"/>
                  </a:lnTo>
                  <a:lnTo>
                    <a:pt x="3948" y="2803"/>
                  </a:lnTo>
                  <a:lnTo>
                    <a:pt x="3959" y="2887"/>
                  </a:lnTo>
                  <a:lnTo>
                    <a:pt x="3962" y="2972"/>
                  </a:lnTo>
                  <a:lnTo>
                    <a:pt x="3959" y="3058"/>
                  </a:lnTo>
                  <a:lnTo>
                    <a:pt x="3948" y="3141"/>
                  </a:lnTo>
                  <a:lnTo>
                    <a:pt x="3930" y="3222"/>
                  </a:lnTo>
                  <a:lnTo>
                    <a:pt x="3906" y="3300"/>
                  </a:lnTo>
                  <a:lnTo>
                    <a:pt x="3876" y="3376"/>
                  </a:lnTo>
                  <a:lnTo>
                    <a:pt x="3841" y="3448"/>
                  </a:lnTo>
                  <a:lnTo>
                    <a:pt x="3799" y="3518"/>
                  </a:lnTo>
                  <a:lnTo>
                    <a:pt x="3752" y="3583"/>
                  </a:lnTo>
                  <a:lnTo>
                    <a:pt x="3700" y="3643"/>
                  </a:lnTo>
                  <a:lnTo>
                    <a:pt x="3643" y="3700"/>
                  </a:lnTo>
                  <a:lnTo>
                    <a:pt x="3582" y="3752"/>
                  </a:lnTo>
                  <a:lnTo>
                    <a:pt x="3517" y="3799"/>
                  </a:lnTo>
                  <a:lnTo>
                    <a:pt x="3448" y="3841"/>
                  </a:lnTo>
                  <a:lnTo>
                    <a:pt x="3376" y="3877"/>
                  </a:lnTo>
                  <a:lnTo>
                    <a:pt x="3300" y="3907"/>
                  </a:lnTo>
                  <a:lnTo>
                    <a:pt x="3221" y="3931"/>
                  </a:lnTo>
                  <a:lnTo>
                    <a:pt x="3141" y="3948"/>
                  </a:lnTo>
                  <a:lnTo>
                    <a:pt x="3058" y="3959"/>
                  </a:lnTo>
                  <a:lnTo>
                    <a:pt x="2972" y="3963"/>
                  </a:lnTo>
                  <a:lnTo>
                    <a:pt x="2886" y="3959"/>
                  </a:lnTo>
                  <a:lnTo>
                    <a:pt x="2802" y="3948"/>
                  </a:lnTo>
                  <a:lnTo>
                    <a:pt x="2721" y="3931"/>
                  </a:lnTo>
                  <a:lnTo>
                    <a:pt x="2643" y="3907"/>
                  </a:lnTo>
                  <a:lnTo>
                    <a:pt x="2567" y="3877"/>
                  </a:lnTo>
                  <a:lnTo>
                    <a:pt x="2495" y="3841"/>
                  </a:lnTo>
                  <a:lnTo>
                    <a:pt x="2426" y="3799"/>
                  </a:lnTo>
                  <a:lnTo>
                    <a:pt x="2361" y="3752"/>
                  </a:lnTo>
                  <a:lnTo>
                    <a:pt x="2300" y="3700"/>
                  </a:lnTo>
                  <a:lnTo>
                    <a:pt x="2243" y="3643"/>
                  </a:lnTo>
                  <a:lnTo>
                    <a:pt x="2191" y="3583"/>
                  </a:lnTo>
                  <a:lnTo>
                    <a:pt x="2144" y="3518"/>
                  </a:lnTo>
                  <a:lnTo>
                    <a:pt x="2103" y="3448"/>
                  </a:lnTo>
                  <a:lnTo>
                    <a:pt x="2067" y="3376"/>
                  </a:lnTo>
                  <a:lnTo>
                    <a:pt x="2037" y="3300"/>
                  </a:lnTo>
                  <a:lnTo>
                    <a:pt x="2013" y="3222"/>
                  </a:lnTo>
                  <a:lnTo>
                    <a:pt x="1995" y="3141"/>
                  </a:lnTo>
                  <a:lnTo>
                    <a:pt x="1984" y="3058"/>
                  </a:lnTo>
                  <a:lnTo>
                    <a:pt x="1980" y="2972"/>
                  </a:lnTo>
                  <a:lnTo>
                    <a:pt x="1984" y="2887"/>
                  </a:lnTo>
                  <a:lnTo>
                    <a:pt x="1995" y="2803"/>
                  </a:lnTo>
                  <a:lnTo>
                    <a:pt x="2013" y="2722"/>
                  </a:lnTo>
                  <a:lnTo>
                    <a:pt x="2037" y="2643"/>
                  </a:lnTo>
                  <a:lnTo>
                    <a:pt x="2067" y="2567"/>
                  </a:lnTo>
                  <a:lnTo>
                    <a:pt x="2103" y="2495"/>
                  </a:lnTo>
                  <a:lnTo>
                    <a:pt x="2144" y="2426"/>
                  </a:lnTo>
                  <a:lnTo>
                    <a:pt x="2191" y="2361"/>
                  </a:lnTo>
                  <a:lnTo>
                    <a:pt x="2243" y="2300"/>
                  </a:lnTo>
                  <a:lnTo>
                    <a:pt x="2300" y="2243"/>
                  </a:lnTo>
                  <a:lnTo>
                    <a:pt x="2361" y="2191"/>
                  </a:lnTo>
                  <a:lnTo>
                    <a:pt x="2426" y="2144"/>
                  </a:lnTo>
                  <a:lnTo>
                    <a:pt x="2495" y="2103"/>
                  </a:lnTo>
                  <a:lnTo>
                    <a:pt x="2567" y="2067"/>
                  </a:lnTo>
                  <a:lnTo>
                    <a:pt x="2643" y="2037"/>
                  </a:lnTo>
                  <a:lnTo>
                    <a:pt x="2721" y="2013"/>
                  </a:lnTo>
                  <a:lnTo>
                    <a:pt x="2802" y="1996"/>
                  </a:lnTo>
                  <a:lnTo>
                    <a:pt x="2886" y="1985"/>
                  </a:lnTo>
                  <a:lnTo>
                    <a:pt x="2972" y="1982"/>
                  </a:lnTo>
                  <a:close/>
                  <a:moveTo>
                    <a:pt x="1980" y="1486"/>
                  </a:moveTo>
                  <a:lnTo>
                    <a:pt x="2476" y="1486"/>
                  </a:lnTo>
                  <a:lnTo>
                    <a:pt x="2476" y="1982"/>
                  </a:lnTo>
                  <a:lnTo>
                    <a:pt x="1980" y="1982"/>
                  </a:lnTo>
                  <a:lnTo>
                    <a:pt x="1980" y="1486"/>
                  </a:lnTo>
                  <a:close/>
                  <a:moveTo>
                    <a:pt x="1238" y="1486"/>
                  </a:moveTo>
                  <a:lnTo>
                    <a:pt x="1734" y="1486"/>
                  </a:lnTo>
                  <a:lnTo>
                    <a:pt x="1734" y="1982"/>
                  </a:lnTo>
                  <a:lnTo>
                    <a:pt x="1238" y="1982"/>
                  </a:lnTo>
                  <a:lnTo>
                    <a:pt x="1238" y="1486"/>
                  </a:lnTo>
                  <a:close/>
                  <a:moveTo>
                    <a:pt x="495" y="1486"/>
                  </a:moveTo>
                  <a:lnTo>
                    <a:pt x="990" y="1486"/>
                  </a:lnTo>
                  <a:lnTo>
                    <a:pt x="990" y="1982"/>
                  </a:lnTo>
                  <a:lnTo>
                    <a:pt x="495" y="1982"/>
                  </a:lnTo>
                  <a:lnTo>
                    <a:pt x="495" y="1486"/>
                  </a:lnTo>
                  <a:close/>
                  <a:moveTo>
                    <a:pt x="268" y="495"/>
                  </a:moveTo>
                  <a:lnTo>
                    <a:pt x="371" y="495"/>
                  </a:lnTo>
                  <a:lnTo>
                    <a:pt x="371" y="619"/>
                  </a:lnTo>
                  <a:lnTo>
                    <a:pt x="374" y="659"/>
                  </a:lnTo>
                  <a:lnTo>
                    <a:pt x="384" y="697"/>
                  </a:lnTo>
                  <a:lnTo>
                    <a:pt x="399" y="732"/>
                  </a:lnTo>
                  <a:lnTo>
                    <a:pt x="419" y="765"/>
                  </a:lnTo>
                  <a:lnTo>
                    <a:pt x="444" y="794"/>
                  </a:lnTo>
                  <a:lnTo>
                    <a:pt x="473" y="819"/>
                  </a:lnTo>
                  <a:lnTo>
                    <a:pt x="505" y="839"/>
                  </a:lnTo>
                  <a:lnTo>
                    <a:pt x="541" y="854"/>
                  </a:lnTo>
                  <a:lnTo>
                    <a:pt x="579" y="864"/>
                  </a:lnTo>
                  <a:lnTo>
                    <a:pt x="619" y="867"/>
                  </a:lnTo>
                  <a:lnTo>
                    <a:pt x="659" y="864"/>
                  </a:lnTo>
                  <a:lnTo>
                    <a:pt x="697" y="854"/>
                  </a:lnTo>
                  <a:lnTo>
                    <a:pt x="732" y="839"/>
                  </a:lnTo>
                  <a:lnTo>
                    <a:pt x="765" y="819"/>
                  </a:lnTo>
                  <a:lnTo>
                    <a:pt x="794" y="794"/>
                  </a:lnTo>
                  <a:lnTo>
                    <a:pt x="819" y="765"/>
                  </a:lnTo>
                  <a:lnTo>
                    <a:pt x="838" y="732"/>
                  </a:lnTo>
                  <a:lnTo>
                    <a:pt x="854" y="697"/>
                  </a:lnTo>
                  <a:lnTo>
                    <a:pt x="864" y="659"/>
                  </a:lnTo>
                  <a:lnTo>
                    <a:pt x="866" y="619"/>
                  </a:lnTo>
                  <a:lnTo>
                    <a:pt x="866" y="495"/>
                  </a:lnTo>
                  <a:lnTo>
                    <a:pt x="2353" y="495"/>
                  </a:lnTo>
                  <a:lnTo>
                    <a:pt x="2353" y="619"/>
                  </a:lnTo>
                  <a:lnTo>
                    <a:pt x="2355" y="659"/>
                  </a:lnTo>
                  <a:lnTo>
                    <a:pt x="2365" y="697"/>
                  </a:lnTo>
                  <a:lnTo>
                    <a:pt x="2380" y="732"/>
                  </a:lnTo>
                  <a:lnTo>
                    <a:pt x="2400" y="765"/>
                  </a:lnTo>
                  <a:lnTo>
                    <a:pt x="2425" y="794"/>
                  </a:lnTo>
                  <a:lnTo>
                    <a:pt x="2454" y="819"/>
                  </a:lnTo>
                  <a:lnTo>
                    <a:pt x="2487" y="839"/>
                  </a:lnTo>
                  <a:lnTo>
                    <a:pt x="2521" y="854"/>
                  </a:lnTo>
                  <a:lnTo>
                    <a:pt x="2560" y="864"/>
                  </a:lnTo>
                  <a:lnTo>
                    <a:pt x="2600" y="867"/>
                  </a:lnTo>
                  <a:lnTo>
                    <a:pt x="2641" y="864"/>
                  </a:lnTo>
                  <a:lnTo>
                    <a:pt x="2678" y="854"/>
                  </a:lnTo>
                  <a:lnTo>
                    <a:pt x="2714" y="839"/>
                  </a:lnTo>
                  <a:lnTo>
                    <a:pt x="2747" y="819"/>
                  </a:lnTo>
                  <a:lnTo>
                    <a:pt x="2776" y="794"/>
                  </a:lnTo>
                  <a:lnTo>
                    <a:pt x="2800" y="765"/>
                  </a:lnTo>
                  <a:lnTo>
                    <a:pt x="2820" y="732"/>
                  </a:lnTo>
                  <a:lnTo>
                    <a:pt x="2835" y="697"/>
                  </a:lnTo>
                  <a:lnTo>
                    <a:pt x="2844" y="659"/>
                  </a:lnTo>
                  <a:lnTo>
                    <a:pt x="2848" y="619"/>
                  </a:lnTo>
                  <a:lnTo>
                    <a:pt x="2848" y="495"/>
                  </a:lnTo>
                  <a:lnTo>
                    <a:pt x="2952" y="495"/>
                  </a:lnTo>
                  <a:lnTo>
                    <a:pt x="2995" y="498"/>
                  </a:lnTo>
                  <a:lnTo>
                    <a:pt x="3036" y="509"/>
                  </a:lnTo>
                  <a:lnTo>
                    <a:pt x="3074" y="526"/>
                  </a:lnTo>
                  <a:lnTo>
                    <a:pt x="3109" y="548"/>
                  </a:lnTo>
                  <a:lnTo>
                    <a:pt x="3141" y="574"/>
                  </a:lnTo>
                  <a:lnTo>
                    <a:pt x="3167" y="607"/>
                  </a:lnTo>
                  <a:lnTo>
                    <a:pt x="3189" y="642"/>
                  </a:lnTo>
                  <a:lnTo>
                    <a:pt x="3206" y="682"/>
                  </a:lnTo>
                  <a:lnTo>
                    <a:pt x="3215" y="724"/>
                  </a:lnTo>
                  <a:lnTo>
                    <a:pt x="3219" y="767"/>
                  </a:lnTo>
                  <a:lnTo>
                    <a:pt x="3219" y="1733"/>
                  </a:lnTo>
                  <a:lnTo>
                    <a:pt x="2972" y="1733"/>
                  </a:lnTo>
                  <a:lnTo>
                    <a:pt x="2972" y="1238"/>
                  </a:lnTo>
                  <a:lnTo>
                    <a:pt x="248" y="1238"/>
                  </a:lnTo>
                  <a:lnTo>
                    <a:pt x="248" y="2947"/>
                  </a:lnTo>
                  <a:lnTo>
                    <a:pt x="250" y="2959"/>
                  </a:lnTo>
                  <a:lnTo>
                    <a:pt x="258" y="2969"/>
                  </a:lnTo>
                  <a:lnTo>
                    <a:pt x="268" y="2972"/>
                  </a:lnTo>
                  <a:lnTo>
                    <a:pt x="1734" y="2972"/>
                  </a:lnTo>
                  <a:lnTo>
                    <a:pt x="1734" y="3219"/>
                  </a:lnTo>
                  <a:lnTo>
                    <a:pt x="268" y="3219"/>
                  </a:lnTo>
                  <a:lnTo>
                    <a:pt x="225" y="3216"/>
                  </a:lnTo>
                  <a:lnTo>
                    <a:pt x="183" y="3206"/>
                  </a:lnTo>
                  <a:lnTo>
                    <a:pt x="144" y="3189"/>
                  </a:lnTo>
                  <a:lnTo>
                    <a:pt x="109" y="3167"/>
                  </a:lnTo>
                  <a:lnTo>
                    <a:pt x="78" y="3140"/>
                  </a:lnTo>
                  <a:lnTo>
                    <a:pt x="52" y="3108"/>
                  </a:lnTo>
                  <a:lnTo>
                    <a:pt x="30" y="3072"/>
                  </a:lnTo>
                  <a:lnTo>
                    <a:pt x="13" y="3034"/>
                  </a:lnTo>
                  <a:lnTo>
                    <a:pt x="3" y="2991"/>
                  </a:lnTo>
                  <a:lnTo>
                    <a:pt x="0" y="2947"/>
                  </a:lnTo>
                  <a:lnTo>
                    <a:pt x="0" y="767"/>
                  </a:lnTo>
                  <a:lnTo>
                    <a:pt x="3" y="724"/>
                  </a:lnTo>
                  <a:lnTo>
                    <a:pt x="13" y="682"/>
                  </a:lnTo>
                  <a:lnTo>
                    <a:pt x="30" y="642"/>
                  </a:lnTo>
                  <a:lnTo>
                    <a:pt x="52" y="607"/>
                  </a:lnTo>
                  <a:lnTo>
                    <a:pt x="78" y="574"/>
                  </a:lnTo>
                  <a:lnTo>
                    <a:pt x="109" y="548"/>
                  </a:lnTo>
                  <a:lnTo>
                    <a:pt x="144" y="526"/>
                  </a:lnTo>
                  <a:lnTo>
                    <a:pt x="183" y="509"/>
                  </a:lnTo>
                  <a:lnTo>
                    <a:pt x="225" y="498"/>
                  </a:lnTo>
                  <a:lnTo>
                    <a:pt x="268" y="495"/>
                  </a:lnTo>
                  <a:close/>
                  <a:moveTo>
                    <a:pt x="2600" y="0"/>
                  </a:moveTo>
                  <a:lnTo>
                    <a:pt x="2629" y="3"/>
                  </a:lnTo>
                  <a:lnTo>
                    <a:pt x="2654" y="13"/>
                  </a:lnTo>
                  <a:lnTo>
                    <a:pt x="2678" y="27"/>
                  </a:lnTo>
                  <a:lnTo>
                    <a:pt x="2696" y="47"/>
                  </a:lnTo>
                  <a:lnTo>
                    <a:pt x="2712" y="69"/>
                  </a:lnTo>
                  <a:lnTo>
                    <a:pt x="2720" y="95"/>
                  </a:lnTo>
                  <a:lnTo>
                    <a:pt x="2724" y="124"/>
                  </a:lnTo>
                  <a:lnTo>
                    <a:pt x="2724" y="619"/>
                  </a:lnTo>
                  <a:lnTo>
                    <a:pt x="2720" y="648"/>
                  </a:lnTo>
                  <a:lnTo>
                    <a:pt x="2712" y="673"/>
                  </a:lnTo>
                  <a:lnTo>
                    <a:pt x="2696" y="696"/>
                  </a:lnTo>
                  <a:lnTo>
                    <a:pt x="2678" y="715"/>
                  </a:lnTo>
                  <a:lnTo>
                    <a:pt x="2654" y="730"/>
                  </a:lnTo>
                  <a:lnTo>
                    <a:pt x="2629" y="739"/>
                  </a:lnTo>
                  <a:lnTo>
                    <a:pt x="2600" y="743"/>
                  </a:lnTo>
                  <a:lnTo>
                    <a:pt x="2572" y="739"/>
                  </a:lnTo>
                  <a:lnTo>
                    <a:pt x="2546" y="730"/>
                  </a:lnTo>
                  <a:lnTo>
                    <a:pt x="2523" y="715"/>
                  </a:lnTo>
                  <a:lnTo>
                    <a:pt x="2503" y="696"/>
                  </a:lnTo>
                  <a:lnTo>
                    <a:pt x="2489" y="673"/>
                  </a:lnTo>
                  <a:lnTo>
                    <a:pt x="2479" y="648"/>
                  </a:lnTo>
                  <a:lnTo>
                    <a:pt x="2476" y="619"/>
                  </a:lnTo>
                  <a:lnTo>
                    <a:pt x="2476" y="124"/>
                  </a:lnTo>
                  <a:lnTo>
                    <a:pt x="2479" y="95"/>
                  </a:lnTo>
                  <a:lnTo>
                    <a:pt x="2489" y="69"/>
                  </a:lnTo>
                  <a:lnTo>
                    <a:pt x="2503" y="47"/>
                  </a:lnTo>
                  <a:lnTo>
                    <a:pt x="2523" y="27"/>
                  </a:lnTo>
                  <a:lnTo>
                    <a:pt x="2546" y="13"/>
                  </a:lnTo>
                  <a:lnTo>
                    <a:pt x="2572" y="3"/>
                  </a:lnTo>
                  <a:lnTo>
                    <a:pt x="2600" y="0"/>
                  </a:lnTo>
                  <a:close/>
                  <a:moveTo>
                    <a:pt x="619" y="0"/>
                  </a:moveTo>
                  <a:lnTo>
                    <a:pt x="647" y="3"/>
                  </a:lnTo>
                  <a:lnTo>
                    <a:pt x="673" y="13"/>
                  </a:lnTo>
                  <a:lnTo>
                    <a:pt x="696" y="27"/>
                  </a:lnTo>
                  <a:lnTo>
                    <a:pt x="715" y="47"/>
                  </a:lnTo>
                  <a:lnTo>
                    <a:pt x="730" y="69"/>
                  </a:lnTo>
                  <a:lnTo>
                    <a:pt x="740" y="95"/>
                  </a:lnTo>
                  <a:lnTo>
                    <a:pt x="743" y="124"/>
                  </a:lnTo>
                  <a:lnTo>
                    <a:pt x="743" y="619"/>
                  </a:lnTo>
                  <a:lnTo>
                    <a:pt x="740" y="648"/>
                  </a:lnTo>
                  <a:lnTo>
                    <a:pt x="730" y="673"/>
                  </a:lnTo>
                  <a:lnTo>
                    <a:pt x="715" y="696"/>
                  </a:lnTo>
                  <a:lnTo>
                    <a:pt x="696" y="715"/>
                  </a:lnTo>
                  <a:lnTo>
                    <a:pt x="673" y="730"/>
                  </a:lnTo>
                  <a:lnTo>
                    <a:pt x="647" y="739"/>
                  </a:lnTo>
                  <a:lnTo>
                    <a:pt x="619" y="743"/>
                  </a:lnTo>
                  <a:lnTo>
                    <a:pt x="590" y="739"/>
                  </a:lnTo>
                  <a:lnTo>
                    <a:pt x="565" y="730"/>
                  </a:lnTo>
                  <a:lnTo>
                    <a:pt x="542" y="715"/>
                  </a:lnTo>
                  <a:lnTo>
                    <a:pt x="523" y="696"/>
                  </a:lnTo>
                  <a:lnTo>
                    <a:pt x="508" y="673"/>
                  </a:lnTo>
                  <a:lnTo>
                    <a:pt x="499" y="648"/>
                  </a:lnTo>
                  <a:lnTo>
                    <a:pt x="495" y="619"/>
                  </a:lnTo>
                  <a:lnTo>
                    <a:pt x="495" y="124"/>
                  </a:lnTo>
                  <a:lnTo>
                    <a:pt x="499" y="95"/>
                  </a:lnTo>
                  <a:lnTo>
                    <a:pt x="508" y="69"/>
                  </a:lnTo>
                  <a:lnTo>
                    <a:pt x="523" y="47"/>
                  </a:lnTo>
                  <a:lnTo>
                    <a:pt x="542" y="27"/>
                  </a:lnTo>
                  <a:lnTo>
                    <a:pt x="565" y="13"/>
                  </a:lnTo>
                  <a:lnTo>
                    <a:pt x="590" y="3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 rot="20700000">
            <a:off x="2873389" y="2747964"/>
            <a:ext cx="1909763" cy="1846263"/>
            <a:chOff x="3363169" y="2747963"/>
            <a:chExt cx="1909763" cy="1846263"/>
          </a:xfrm>
        </p:grpSpPr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363169" y="2747963"/>
              <a:ext cx="1909763" cy="1846263"/>
            </a:xfrm>
            <a:custGeom>
              <a:avLst/>
              <a:gdLst>
                <a:gd name="T0" fmla="*/ 776 w 1203"/>
                <a:gd name="T1" fmla="*/ 10 h 1163"/>
                <a:gd name="T2" fmla="*/ 824 w 1203"/>
                <a:gd name="T3" fmla="*/ 56 h 1163"/>
                <a:gd name="T4" fmla="*/ 833 w 1203"/>
                <a:gd name="T5" fmla="*/ 112 h 1163"/>
                <a:gd name="T6" fmla="*/ 821 w 1203"/>
                <a:gd name="T7" fmla="*/ 154 h 1163"/>
                <a:gd name="T8" fmla="*/ 810 w 1203"/>
                <a:gd name="T9" fmla="*/ 183 h 1163"/>
                <a:gd name="T10" fmla="*/ 804 w 1203"/>
                <a:gd name="T11" fmla="*/ 218 h 1163"/>
                <a:gd name="T12" fmla="*/ 833 w 1203"/>
                <a:gd name="T13" fmla="*/ 246 h 1163"/>
                <a:gd name="T14" fmla="*/ 1203 w 1203"/>
                <a:gd name="T15" fmla="*/ 589 h 1163"/>
                <a:gd name="T16" fmla="*/ 1184 w 1203"/>
                <a:gd name="T17" fmla="*/ 630 h 1163"/>
                <a:gd name="T18" fmla="*/ 1137 w 1203"/>
                <a:gd name="T19" fmla="*/ 631 h 1163"/>
                <a:gd name="T20" fmla="*/ 1117 w 1203"/>
                <a:gd name="T21" fmla="*/ 623 h 1163"/>
                <a:gd name="T22" fmla="*/ 1075 w 1203"/>
                <a:gd name="T23" fmla="*/ 610 h 1163"/>
                <a:gd name="T24" fmla="*/ 1025 w 1203"/>
                <a:gd name="T25" fmla="*/ 609 h 1163"/>
                <a:gd name="T26" fmla="*/ 968 w 1203"/>
                <a:gd name="T27" fmla="*/ 643 h 1163"/>
                <a:gd name="T28" fmla="*/ 945 w 1203"/>
                <a:gd name="T29" fmla="*/ 706 h 1163"/>
                <a:gd name="T30" fmla="*/ 968 w 1203"/>
                <a:gd name="T31" fmla="*/ 768 h 1163"/>
                <a:gd name="T32" fmla="*/ 1025 w 1203"/>
                <a:gd name="T33" fmla="*/ 803 h 1163"/>
                <a:gd name="T34" fmla="*/ 1074 w 1203"/>
                <a:gd name="T35" fmla="*/ 804 h 1163"/>
                <a:gd name="T36" fmla="*/ 1113 w 1203"/>
                <a:gd name="T37" fmla="*/ 796 h 1163"/>
                <a:gd name="T38" fmla="*/ 1131 w 1203"/>
                <a:gd name="T39" fmla="*/ 791 h 1163"/>
                <a:gd name="T40" fmla="*/ 1175 w 1203"/>
                <a:gd name="T41" fmla="*/ 785 h 1163"/>
                <a:gd name="T42" fmla="*/ 1201 w 1203"/>
                <a:gd name="T43" fmla="*/ 808 h 1163"/>
                <a:gd name="T44" fmla="*/ 1147 w 1203"/>
                <a:gd name="T45" fmla="*/ 1163 h 1163"/>
                <a:gd name="T46" fmla="*/ 851 w 1203"/>
                <a:gd name="T47" fmla="*/ 1161 h 1163"/>
                <a:gd name="T48" fmla="*/ 809 w 1203"/>
                <a:gd name="T49" fmla="*/ 1143 h 1163"/>
                <a:gd name="T50" fmla="*/ 809 w 1203"/>
                <a:gd name="T51" fmla="*/ 1098 h 1163"/>
                <a:gd name="T52" fmla="*/ 817 w 1203"/>
                <a:gd name="T53" fmla="*/ 1079 h 1163"/>
                <a:gd name="T54" fmla="*/ 830 w 1203"/>
                <a:gd name="T55" fmla="*/ 1038 h 1163"/>
                <a:gd name="T56" fmla="*/ 831 w 1203"/>
                <a:gd name="T57" fmla="*/ 989 h 1163"/>
                <a:gd name="T58" fmla="*/ 795 w 1203"/>
                <a:gd name="T59" fmla="*/ 934 h 1163"/>
                <a:gd name="T60" fmla="*/ 730 w 1203"/>
                <a:gd name="T61" fmla="*/ 912 h 1163"/>
                <a:gd name="T62" fmla="*/ 666 w 1203"/>
                <a:gd name="T63" fmla="*/ 934 h 1163"/>
                <a:gd name="T64" fmla="*/ 630 w 1203"/>
                <a:gd name="T65" fmla="*/ 989 h 1163"/>
                <a:gd name="T66" fmla="*/ 631 w 1203"/>
                <a:gd name="T67" fmla="*/ 1038 h 1163"/>
                <a:gd name="T68" fmla="*/ 645 w 1203"/>
                <a:gd name="T69" fmla="*/ 1079 h 1163"/>
                <a:gd name="T70" fmla="*/ 653 w 1203"/>
                <a:gd name="T71" fmla="*/ 1098 h 1163"/>
                <a:gd name="T72" fmla="*/ 653 w 1203"/>
                <a:gd name="T73" fmla="*/ 1143 h 1163"/>
                <a:gd name="T74" fmla="*/ 610 w 1203"/>
                <a:gd name="T75" fmla="*/ 1161 h 1163"/>
                <a:gd name="T76" fmla="*/ 315 w 1203"/>
                <a:gd name="T77" fmla="*/ 1163 h 1163"/>
                <a:gd name="T78" fmla="*/ 256 w 1203"/>
                <a:gd name="T79" fmla="*/ 805 h 1163"/>
                <a:gd name="T80" fmla="*/ 226 w 1203"/>
                <a:gd name="T81" fmla="*/ 777 h 1163"/>
                <a:gd name="T82" fmla="*/ 193 w 1203"/>
                <a:gd name="T83" fmla="*/ 781 h 1163"/>
                <a:gd name="T84" fmla="*/ 170 w 1203"/>
                <a:gd name="T85" fmla="*/ 790 h 1163"/>
                <a:gd name="T86" fmla="*/ 129 w 1203"/>
                <a:gd name="T87" fmla="*/ 802 h 1163"/>
                <a:gd name="T88" fmla="*/ 85 w 1203"/>
                <a:gd name="T89" fmla="*/ 804 h 1163"/>
                <a:gd name="T90" fmla="*/ 46 w 1203"/>
                <a:gd name="T91" fmla="*/ 789 h 1163"/>
                <a:gd name="T92" fmla="*/ 8 w 1203"/>
                <a:gd name="T93" fmla="*/ 745 h 1163"/>
                <a:gd name="T94" fmla="*/ 2 w 1203"/>
                <a:gd name="T95" fmla="*/ 686 h 1163"/>
                <a:gd name="T96" fmla="*/ 31 w 1203"/>
                <a:gd name="T97" fmla="*/ 635 h 1163"/>
                <a:gd name="T98" fmla="*/ 66 w 1203"/>
                <a:gd name="T99" fmla="*/ 613 h 1163"/>
                <a:gd name="T100" fmla="*/ 116 w 1203"/>
                <a:gd name="T101" fmla="*/ 607 h 1163"/>
                <a:gd name="T102" fmla="*/ 157 w 1203"/>
                <a:gd name="T103" fmla="*/ 618 h 1163"/>
                <a:gd name="T104" fmla="*/ 189 w 1203"/>
                <a:gd name="T105" fmla="*/ 629 h 1163"/>
                <a:gd name="T106" fmla="*/ 210 w 1203"/>
                <a:gd name="T107" fmla="*/ 636 h 1163"/>
                <a:gd name="T108" fmla="*/ 250 w 1203"/>
                <a:gd name="T109" fmla="*/ 621 h 1163"/>
                <a:gd name="T110" fmla="*/ 258 w 1203"/>
                <a:gd name="T111" fmla="*/ 249 h 1163"/>
                <a:gd name="T112" fmla="*/ 643 w 1203"/>
                <a:gd name="T113" fmla="*/ 240 h 1163"/>
                <a:gd name="T114" fmla="*/ 658 w 1203"/>
                <a:gd name="T115" fmla="*/ 203 h 1163"/>
                <a:gd name="T116" fmla="*/ 649 w 1203"/>
                <a:gd name="T117" fmla="*/ 176 h 1163"/>
                <a:gd name="T118" fmla="*/ 636 w 1203"/>
                <a:gd name="T119" fmla="*/ 139 h 1163"/>
                <a:gd name="T120" fmla="*/ 627 w 1203"/>
                <a:gd name="T121" fmla="*/ 100 h 1163"/>
                <a:gd name="T122" fmla="*/ 650 w 1203"/>
                <a:gd name="T123" fmla="*/ 37 h 1163"/>
                <a:gd name="T124" fmla="*/ 707 w 1203"/>
                <a:gd name="T125" fmla="*/ 2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03" h="1163">
                  <a:moveTo>
                    <a:pt x="730" y="0"/>
                  </a:moveTo>
                  <a:lnTo>
                    <a:pt x="755" y="2"/>
                  </a:lnTo>
                  <a:lnTo>
                    <a:pt x="776" y="10"/>
                  </a:lnTo>
                  <a:lnTo>
                    <a:pt x="795" y="21"/>
                  </a:lnTo>
                  <a:lnTo>
                    <a:pt x="812" y="37"/>
                  </a:lnTo>
                  <a:lnTo>
                    <a:pt x="824" y="56"/>
                  </a:lnTo>
                  <a:lnTo>
                    <a:pt x="831" y="76"/>
                  </a:lnTo>
                  <a:lnTo>
                    <a:pt x="834" y="100"/>
                  </a:lnTo>
                  <a:lnTo>
                    <a:pt x="833" y="112"/>
                  </a:lnTo>
                  <a:lnTo>
                    <a:pt x="830" y="125"/>
                  </a:lnTo>
                  <a:lnTo>
                    <a:pt x="826" y="139"/>
                  </a:lnTo>
                  <a:lnTo>
                    <a:pt x="821" y="154"/>
                  </a:lnTo>
                  <a:lnTo>
                    <a:pt x="817" y="166"/>
                  </a:lnTo>
                  <a:lnTo>
                    <a:pt x="813" y="176"/>
                  </a:lnTo>
                  <a:lnTo>
                    <a:pt x="810" y="183"/>
                  </a:lnTo>
                  <a:lnTo>
                    <a:pt x="809" y="185"/>
                  </a:lnTo>
                  <a:lnTo>
                    <a:pt x="804" y="203"/>
                  </a:lnTo>
                  <a:lnTo>
                    <a:pt x="804" y="218"/>
                  </a:lnTo>
                  <a:lnTo>
                    <a:pt x="809" y="230"/>
                  </a:lnTo>
                  <a:lnTo>
                    <a:pt x="819" y="240"/>
                  </a:lnTo>
                  <a:lnTo>
                    <a:pt x="833" y="246"/>
                  </a:lnTo>
                  <a:lnTo>
                    <a:pt x="851" y="249"/>
                  </a:lnTo>
                  <a:lnTo>
                    <a:pt x="1203" y="249"/>
                  </a:lnTo>
                  <a:lnTo>
                    <a:pt x="1203" y="589"/>
                  </a:lnTo>
                  <a:lnTo>
                    <a:pt x="1201" y="607"/>
                  </a:lnTo>
                  <a:lnTo>
                    <a:pt x="1195" y="621"/>
                  </a:lnTo>
                  <a:lnTo>
                    <a:pt x="1184" y="630"/>
                  </a:lnTo>
                  <a:lnTo>
                    <a:pt x="1171" y="635"/>
                  </a:lnTo>
                  <a:lnTo>
                    <a:pt x="1155" y="636"/>
                  </a:lnTo>
                  <a:lnTo>
                    <a:pt x="1137" y="631"/>
                  </a:lnTo>
                  <a:lnTo>
                    <a:pt x="1135" y="630"/>
                  </a:lnTo>
                  <a:lnTo>
                    <a:pt x="1128" y="627"/>
                  </a:lnTo>
                  <a:lnTo>
                    <a:pt x="1117" y="623"/>
                  </a:lnTo>
                  <a:lnTo>
                    <a:pt x="1104" y="619"/>
                  </a:lnTo>
                  <a:lnTo>
                    <a:pt x="1090" y="614"/>
                  </a:lnTo>
                  <a:lnTo>
                    <a:pt x="1075" y="610"/>
                  </a:lnTo>
                  <a:lnTo>
                    <a:pt x="1061" y="607"/>
                  </a:lnTo>
                  <a:lnTo>
                    <a:pt x="1049" y="606"/>
                  </a:lnTo>
                  <a:lnTo>
                    <a:pt x="1025" y="609"/>
                  </a:lnTo>
                  <a:lnTo>
                    <a:pt x="1003" y="616"/>
                  </a:lnTo>
                  <a:lnTo>
                    <a:pt x="984" y="628"/>
                  </a:lnTo>
                  <a:lnTo>
                    <a:pt x="968" y="643"/>
                  </a:lnTo>
                  <a:lnTo>
                    <a:pt x="956" y="662"/>
                  </a:lnTo>
                  <a:lnTo>
                    <a:pt x="948" y="683"/>
                  </a:lnTo>
                  <a:lnTo>
                    <a:pt x="945" y="706"/>
                  </a:lnTo>
                  <a:lnTo>
                    <a:pt x="948" y="729"/>
                  </a:lnTo>
                  <a:lnTo>
                    <a:pt x="956" y="750"/>
                  </a:lnTo>
                  <a:lnTo>
                    <a:pt x="968" y="768"/>
                  </a:lnTo>
                  <a:lnTo>
                    <a:pt x="984" y="784"/>
                  </a:lnTo>
                  <a:lnTo>
                    <a:pt x="1003" y="796"/>
                  </a:lnTo>
                  <a:lnTo>
                    <a:pt x="1025" y="803"/>
                  </a:lnTo>
                  <a:lnTo>
                    <a:pt x="1049" y="806"/>
                  </a:lnTo>
                  <a:lnTo>
                    <a:pt x="1061" y="805"/>
                  </a:lnTo>
                  <a:lnTo>
                    <a:pt x="1074" y="804"/>
                  </a:lnTo>
                  <a:lnTo>
                    <a:pt x="1088" y="801"/>
                  </a:lnTo>
                  <a:lnTo>
                    <a:pt x="1102" y="799"/>
                  </a:lnTo>
                  <a:lnTo>
                    <a:pt x="1113" y="796"/>
                  </a:lnTo>
                  <a:lnTo>
                    <a:pt x="1123" y="794"/>
                  </a:lnTo>
                  <a:lnTo>
                    <a:pt x="1129" y="792"/>
                  </a:lnTo>
                  <a:lnTo>
                    <a:pt x="1131" y="791"/>
                  </a:lnTo>
                  <a:lnTo>
                    <a:pt x="1147" y="786"/>
                  </a:lnTo>
                  <a:lnTo>
                    <a:pt x="1162" y="784"/>
                  </a:lnTo>
                  <a:lnTo>
                    <a:pt x="1175" y="785"/>
                  </a:lnTo>
                  <a:lnTo>
                    <a:pt x="1186" y="789"/>
                  </a:lnTo>
                  <a:lnTo>
                    <a:pt x="1196" y="797"/>
                  </a:lnTo>
                  <a:lnTo>
                    <a:pt x="1201" y="808"/>
                  </a:lnTo>
                  <a:lnTo>
                    <a:pt x="1203" y="822"/>
                  </a:lnTo>
                  <a:lnTo>
                    <a:pt x="1203" y="1163"/>
                  </a:lnTo>
                  <a:lnTo>
                    <a:pt x="1147" y="1163"/>
                  </a:lnTo>
                  <a:lnTo>
                    <a:pt x="1140" y="1162"/>
                  </a:lnTo>
                  <a:lnTo>
                    <a:pt x="1131" y="1161"/>
                  </a:lnTo>
                  <a:lnTo>
                    <a:pt x="851" y="1161"/>
                  </a:lnTo>
                  <a:lnTo>
                    <a:pt x="833" y="1159"/>
                  </a:lnTo>
                  <a:lnTo>
                    <a:pt x="819" y="1153"/>
                  </a:lnTo>
                  <a:lnTo>
                    <a:pt x="809" y="1143"/>
                  </a:lnTo>
                  <a:lnTo>
                    <a:pt x="804" y="1130"/>
                  </a:lnTo>
                  <a:lnTo>
                    <a:pt x="804" y="1114"/>
                  </a:lnTo>
                  <a:lnTo>
                    <a:pt x="809" y="1098"/>
                  </a:lnTo>
                  <a:lnTo>
                    <a:pt x="810" y="1095"/>
                  </a:lnTo>
                  <a:lnTo>
                    <a:pt x="813" y="1089"/>
                  </a:lnTo>
                  <a:lnTo>
                    <a:pt x="817" y="1079"/>
                  </a:lnTo>
                  <a:lnTo>
                    <a:pt x="821" y="1066"/>
                  </a:lnTo>
                  <a:lnTo>
                    <a:pt x="826" y="1052"/>
                  </a:lnTo>
                  <a:lnTo>
                    <a:pt x="830" y="1038"/>
                  </a:lnTo>
                  <a:lnTo>
                    <a:pt x="833" y="1024"/>
                  </a:lnTo>
                  <a:lnTo>
                    <a:pt x="834" y="1013"/>
                  </a:lnTo>
                  <a:lnTo>
                    <a:pt x="831" y="989"/>
                  </a:lnTo>
                  <a:lnTo>
                    <a:pt x="824" y="968"/>
                  </a:lnTo>
                  <a:lnTo>
                    <a:pt x="812" y="950"/>
                  </a:lnTo>
                  <a:lnTo>
                    <a:pt x="795" y="934"/>
                  </a:lnTo>
                  <a:lnTo>
                    <a:pt x="776" y="922"/>
                  </a:lnTo>
                  <a:lnTo>
                    <a:pt x="755" y="915"/>
                  </a:lnTo>
                  <a:lnTo>
                    <a:pt x="730" y="912"/>
                  </a:lnTo>
                  <a:lnTo>
                    <a:pt x="707" y="915"/>
                  </a:lnTo>
                  <a:lnTo>
                    <a:pt x="685" y="922"/>
                  </a:lnTo>
                  <a:lnTo>
                    <a:pt x="666" y="934"/>
                  </a:lnTo>
                  <a:lnTo>
                    <a:pt x="650" y="950"/>
                  </a:lnTo>
                  <a:lnTo>
                    <a:pt x="638" y="968"/>
                  </a:lnTo>
                  <a:lnTo>
                    <a:pt x="630" y="989"/>
                  </a:lnTo>
                  <a:lnTo>
                    <a:pt x="627" y="1013"/>
                  </a:lnTo>
                  <a:lnTo>
                    <a:pt x="628" y="1024"/>
                  </a:lnTo>
                  <a:lnTo>
                    <a:pt x="631" y="1038"/>
                  </a:lnTo>
                  <a:lnTo>
                    <a:pt x="636" y="1052"/>
                  </a:lnTo>
                  <a:lnTo>
                    <a:pt x="641" y="1066"/>
                  </a:lnTo>
                  <a:lnTo>
                    <a:pt x="645" y="1079"/>
                  </a:lnTo>
                  <a:lnTo>
                    <a:pt x="649" y="1089"/>
                  </a:lnTo>
                  <a:lnTo>
                    <a:pt x="652" y="1095"/>
                  </a:lnTo>
                  <a:lnTo>
                    <a:pt x="653" y="1098"/>
                  </a:lnTo>
                  <a:lnTo>
                    <a:pt x="658" y="1114"/>
                  </a:lnTo>
                  <a:lnTo>
                    <a:pt x="658" y="1130"/>
                  </a:lnTo>
                  <a:lnTo>
                    <a:pt x="653" y="1143"/>
                  </a:lnTo>
                  <a:lnTo>
                    <a:pt x="643" y="1153"/>
                  </a:lnTo>
                  <a:lnTo>
                    <a:pt x="628" y="1159"/>
                  </a:lnTo>
                  <a:lnTo>
                    <a:pt x="610" y="1161"/>
                  </a:lnTo>
                  <a:lnTo>
                    <a:pt x="330" y="1161"/>
                  </a:lnTo>
                  <a:lnTo>
                    <a:pt x="322" y="1162"/>
                  </a:lnTo>
                  <a:lnTo>
                    <a:pt x="315" y="1163"/>
                  </a:lnTo>
                  <a:lnTo>
                    <a:pt x="258" y="1163"/>
                  </a:lnTo>
                  <a:lnTo>
                    <a:pt x="258" y="822"/>
                  </a:lnTo>
                  <a:lnTo>
                    <a:pt x="256" y="805"/>
                  </a:lnTo>
                  <a:lnTo>
                    <a:pt x="250" y="792"/>
                  </a:lnTo>
                  <a:lnTo>
                    <a:pt x="239" y="782"/>
                  </a:lnTo>
                  <a:lnTo>
                    <a:pt x="226" y="777"/>
                  </a:lnTo>
                  <a:lnTo>
                    <a:pt x="210" y="776"/>
                  </a:lnTo>
                  <a:lnTo>
                    <a:pt x="193" y="781"/>
                  </a:lnTo>
                  <a:lnTo>
                    <a:pt x="193" y="781"/>
                  </a:lnTo>
                  <a:lnTo>
                    <a:pt x="189" y="783"/>
                  </a:lnTo>
                  <a:lnTo>
                    <a:pt x="180" y="786"/>
                  </a:lnTo>
                  <a:lnTo>
                    <a:pt x="170" y="790"/>
                  </a:lnTo>
                  <a:lnTo>
                    <a:pt x="157" y="794"/>
                  </a:lnTo>
                  <a:lnTo>
                    <a:pt x="143" y="799"/>
                  </a:lnTo>
                  <a:lnTo>
                    <a:pt x="129" y="802"/>
                  </a:lnTo>
                  <a:lnTo>
                    <a:pt x="116" y="805"/>
                  </a:lnTo>
                  <a:lnTo>
                    <a:pt x="104" y="806"/>
                  </a:lnTo>
                  <a:lnTo>
                    <a:pt x="85" y="804"/>
                  </a:lnTo>
                  <a:lnTo>
                    <a:pt x="66" y="799"/>
                  </a:lnTo>
                  <a:lnTo>
                    <a:pt x="50" y="792"/>
                  </a:lnTo>
                  <a:lnTo>
                    <a:pt x="46" y="789"/>
                  </a:lnTo>
                  <a:lnTo>
                    <a:pt x="31" y="777"/>
                  </a:lnTo>
                  <a:lnTo>
                    <a:pt x="19" y="762"/>
                  </a:lnTo>
                  <a:lnTo>
                    <a:pt x="8" y="745"/>
                  </a:lnTo>
                  <a:lnTo>
                    <a:pt x="2" y="726"/>
                  </a:lnTo>
                  <a:lnTo>
                    <a:pt x="0" y="706"/>
                  </a:lnTo>
                  <a:lnTo>
                    <a:pt x="2" y="686"/>
                  </a:lnTo>
                  <a:lnTo>
                    <a:pt x="8" y="667"/>
                  </a:lnTo>
                  <a:lnTo>
                    <a:pt x="19" y="650"/>
                  </a:lnTo>
                  <a:lnTo>
                    <a:pt x="31" y="635"/>
                  </a:lnTo>
                  <a:lnTo>
                    <a:pt x="46" y="623"/>
                  </a:lnTo>
                  <a:lnTo>
                    <a:pt x="50" y="621"/>
                  </a:lnTo>
                  <a:lnTo>
                    <a:pt x="66" y="613"/>
                  </a:lnTo>
                  <a:lnTo>
                    <a:pt x="85" y="608"/>
                  </a:lnTo>
                  <a:lnTo>
                    <a:pt x="104" y="606"/>
                  </a:lnTo>
                  <a:lnTo>
                    <a:pt x="116" y="607"/>
                  </a:lnTo>
                  <a:lnTo>
                    <a:pt x="129" y="610"/>
                  </a:lnTo>
                  <a:lnTo>
                    <a:pt x="143" y="614"/>
                  </a:lnTo>
                  <a:lnTo>
                    <a:pt x="157" y="618"/>
                  </a:lnTo>
                  <a:lnTo>
                    <a:pt x="170" y="622"/>
                  </a:lnTo>
                  <a:lnTo>
                    <a:pt x="180" y="626"/>
                  </a:lnTo>
                  <a:lnTo>
                    <a:pt x="189" y="629"/>
                  </a:lnTo>
                  <a:lnTo>
                    <a:pt x="193" y="631"/>
                  </a:lnTo>
                  <a:lnTo>
                    <a:pt x="193" y="631"/>
                  </a:lnTo>
                  <a:lnTo>
                    <a:pt x="210" y="636"/>
                  </a:lnTo>
                  <a:lnTo>
                    <a:pt x="226" y="635"/>
                  </a:lnTo>
                  <a:lnTo>
                    <a:pt x="239" y="630"/>
                  </a:lnTo>
                  <a:lnTo>
                    <a:pt x="250" y="621"/>
                  </a:lnTo>
                  <a:lnTo>
                    <a:pt x="256" y="607"/>
                  </a:lnTo>
                  <a:lnTo>
                    <a:pt x="258" y="589"/>
                  </a:lnTo>
                  <a:lnTo>
                    <a:pt x="258" y="249"/>
                  </a:lnTo>
                  <a:lnTo>
                    <a:pt x="610" y="249"/>
                  </a:lnTo>
                  <a:lnTo>
                    <a:pt x="628" y="246"/>
                  </a:lnTo>
                  <a:lnTo>
                    <a:pt x="643" y="240"/>
                  </a:lnTo>
                  <a:lnTo>
                    <a:pt x="653" y="230"/>
                  </a:lnTo>
                  <a:lnTo>
                    <a:pt x="658" y="218"/>
                  </a:lnTo>
                  <a:lnTo>
                    <a:pt x="658" y="203"/>
                  </a:lnTo>
                  <a:lnTo>
                    <a:pt x="653" y="185"/>
                  </a:lnTo>
                  <a:lnTo>
                    <a:pt x="652" y="183"/>
                  </a:lnTo>
                  <a:lnTo>
                    <a:pt x="649" y="176"/>
                  </a:lnTo>
                  <a:lnTo>
                    <a:pt x="645" y="166"/>
                  </a:lnTo>
                  <a:lnTo>
                    <a:pt x="641" y="154"/>
                  </a:lnTo>
                  <a:lnTo>
                    <a:pt x="636" y="139"/>
                  </a:lnTo>
                  <a:lnTo>
                    <a:pt x="631" y="125"/>
                  </a:lnTo>
                  <a:lnTo>
                    <a:pt x="628" y="112"/>
                  </a:lnTo>
                  <a:lnTo>
                    <a:pt x="627" y="100"/>
                  </a:lnTo>
                  <a:lnTo>
                    <a:pt x="630" y="76"/>
                  </a:lnTo>
                  <a:lnTo>
                    <a:pt x="638" y="56"/>
                  </a:lnTo>
                  <a:lnTo>
                    <a:pt x="650" y="37"/>
                  </a:lnTo>
                  <a:lnTo>
                    <a:pt x="666" y="21"/>
                  </a:lnTo>
                  <a:lnTo>
                    <a:pt x="685" y="10"/>
                  </a:lnTo>
                  <a:lnTo>
                    <a:pt x="707" y="2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4305512" y="3452192"/>
              <a:ext cx="569700" cy="567814"/>
              <a:chOff x="4575175" y="3521076"/>
              <a:chExt cx="479425" cy="477838"/>
            </a:xfrm>
            <a:solidFill>
              <a:schemeClr val="bg1"/>
            </a:solidFill>
          </p:grpSpPr>
          <p:sp>
            <p:nvSpPr>
              <p:cNvPr id="128" name="Freeform 54"/>
              <p:cNvSpPr>
                <a:spLocks/>
              </p:cNvSpPr>
              <p:nvPr/>
            </p:nvSpPr>
            <p:spPr bwMode="auto">
              <a:xfrm>
                <a:off x="4657725" y="3606801"/>
                <a:ext cx="206375" cy="42863"/>
              </a:xfrm>
              <a:custGeom>
                <a:avLst/>
                <a:gdLst>
                  <a:gd name="T0" fmla="*/ 151 w 1438"/>
                  <a:gd name="T1" fmla="*/ 0 h 302"/>
                  <a:gd name="T2" fmla="*/ 1287 w 1438"/>
                  <a:gd name="T3" fmla="*/ 0 h 302"/>
                  <a:gd name="T4" fmla="*/ 1318 w 1438"/>
                  <a:gd name="T5" fmla="*/ 3 h 302"/>
                  <a:gd name="T6" fmla="*/ 1346 w 1438"/>
                  <a:gd name="T7" fmla="*/ 12 h 302"/>
                  <a:gd name="T8" fmla="*/ 1372 w 1438"/>
                  <a:gd name="T9" fmla="*/ 26 h 302"/>
                  <a:gd name="T10" fmla="*/ 1394 w 1438"/>
                  <a:gd name="T11" fmla="*/ 45 h 302"/>
                  <a:gd name="T12" fmla="*/ 1413 w 1438"/>
                  <a:gd name="T13" fmla="*/ 67 h 302"/>
                  <a:gd name="T14" fmla="*/ 1426 w 1438"/>
                  <a:gd name="T15" fmla="*/ 93 h 302"/>
                  <a:gd name="T16" fmla="*/ 1435 w 1438"/>
                  <a:gd name="T17" fmla="*/ 121 h 302"/>
                  <a:gd name="T18" fmla="*/ 1438 w 1438"/>
                  <a:gd name="T19" fmla="*/ 151 h 302"/>
                  <a:gd name="T20" fmla="*/ 1435 w 1438"/>
                  <a:gd name="T21" fmla="*/ 181 h 302"/>
                  <a:gd name="T22" fmla="*/ 1426 w 1438"/>
                  <a:gd name="T23" fmla="*/ 209 h 302"/>
                  <a:gd name="T24" fmla="*/ 1413 w 1438"/>
                  <a:gd name="T25" fmla="*/ 235 h 302"/>
                  <a:gd name="T26" fmla="*/ 1394 w 1438"/>
                  <a:gd name="T27" fmla="*/ 257 h 302"/>
                  <a:gd name="T28" fmla="*/ 1372 w 1438"/>
                  <a:gd name="T29" fmla="*/ 276 h 302"/>
                  <a:gd name="T30" fmla="*/ 1346 w 1438"/>
                  <a:gd name="T31" fmla="*/ 289 h 302"/>
                  <a:gd name="T32" fmla="*/ 1318 w 1438"/>
                  <a:gd name="T33" fmla="*/ 298 h 302"/>
                  <a:gd name="T34" fmla="*/ 1287 w 1438"/>
                  <a:gd name="T35" fmla="*/ 302 h 302"/>
                  <a:gd name="T36" fmla="*/ 151 w 1438"/>
                  <a:gd name="T37" fmla="*/ 302 h 302"/>
                  <a:gd name="T38" fmla="*/ 121 w 1438"/>
                  <a:gd name="T39" fmla="*/ 298 h 302"/>
                  <a:gd name="T40" fmla="*/ 93 w 1438"/>
                  <a:gd name="T41" fmla="*/ 289 h 302"/>
                  <a:gd name="T42" fmla="*/ 66 w 1438"/>
                  <a:gd name="T43" fmla="*/ 276 h 302"/>
                  <a:gd name="T44" fmla="*/ 44 w 1438"/>
                  <a:gd name="T45" fmla="*/ 257 h 302"/>
                  <a:gd name="T46" fmla="*/ 26 w 1438"/>
                  <a:gd name="T47" fmla="*/ 235 h 302"/>
                  <a:gd name="T48" fmla="*/ 12 w 1438"/>
                  <a:gd name="T49" fmla="*/ 209 h 302"/>
                  <a:gd name="T50" fmla="*/ 4 w 1438"/>
                  <a:gd name="T51" fmla="*/ 181 h 302"/>
                  <a:gd name="T52" fmla="*/ 0 w 1438"/>
                  <a:gd name="T53" fmla="*/ 151 h 302"/>
                  <a:gd name="T54" fmla="*/ 4 w 1438"/>
                  <a:gd name="T55" fmla="*/ 121 h 302"/>
                  <a:gd name="T56" fmla="*/ 12 w 1438"/>
                  <a:gd name="T57" fmla="*/ 93 h 302"/>
                  <a:gd name="T58" fmla="*/ 26 w 1438"/>
                  <a:gd name="T59" fmla="*/ 67 h 302"/>
                  <a:gd name="T60" fmla="*/ 44 w 1438"/>
                  <a:gd name="T61" fmla="*/ 45 h 302"/>
                  <a:gd name="T62" fmla="*/ 66 w 1438"/>
                  <a:gd name="T63" fmla="*/ 26 h 302"/>
                  <a:gd name="T64" fmla="*/ 93 w 1438"/>
                  <a:gd name="T65" fmla="*/ 12 h 302"/>
                  <a:gd name="T66" fmla="*/ 121 w 1438"/>
                  <a:gd name="T67" fmla="*/ 3 h 302"/>
                  <a:gd name="T68" fmla="*/ 151 w 1438"/>
                  <a:gd name="T6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2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5"/>
                    </a:lnTo>
                    <a:lnTo>
                      <a:pt x="1413" y="67"/>
                    </a:lnTo>
                    <a:lnTo>
                      <a:pt x="1426" y="93"/>
                    </a:lnTo>
                    <a:lnTo>
                      <a:pt x="1435" y="121"/>
                    </a:lnTo>
                    <a:lnTo>
                      <a:pt x="1438" y="151"/>
                    </a:lnTo>
                    <a:lnTo>
                      <a:pt x="1435" y="181"/>
                    </a:lnTo>
                    <a:lnTo>
                      <a:pt x="1426" y="209"/>
                    </a:lnTo>
                    <a:lnTo>
                      <a:pt x="1413" y="235"/>
                    </a:lnTo>
                    <a:lnTo>
                      <a:pt x="1394" y="257"/>
                    </a:lnTo>
                    <a:lnTo>
                      <a:pt x="1372" y="276"/>
                    </a:lnTo>
                    <a:lnTo>
                      <a:pt x="1346" y="289"/>
                    </a:lnTo>
                    <a:lnTo>
                      <a:pt x="1318" y="298"/>
                    </a:lnTo>
                    <a:lnTo>
                      <a:pt x="1287" y="302"/>
                    </a:lnTo>
                    <a:lnTo>
                      <a:pt x="151" y="302"/>
                    </a:lnTo>
                    <a:lnTo>
                      <a:pt x="121" y="298"/>
                    </a:lnTo>
                    <a:lnTo>
                      <a:pt x="93" y="289"/>
                    </a:lnTo>
                    <a:lnTo>
                      <a:pt x="66" y="276"/>
                    </a:lnTo>
                    <a:lnTo>
                      <a:pt x="44" y="257"/>
                    </a:lnTo>
                    <a:lnTo>
                      <a:pt x="26" y="235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1"/>
                    </a:lnTo>
                    <a:lnTo>
                      <a:pt x="12" y="93"/>
                    </a:lnTo>
                    <a:lnTo>
                      <a:pt x="26" y="67"/>
                    </a:lnTo>
                    <a:lnTo>
                      <a:pt x="44" y="45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55"/>
              <p:cNvSpPr>
                <a:spLocks/>
              </p:cNvSpPr>
              <p:nvPr/>
            </p:nvSpPr>
            <p:spPr bwMode="auto">
              <a:xfrm>
                <a:off x="4657725" y="3687763"/>
                <a:ext cx="206375" cy="42863"/>
              </a:xfrm>
              <a:custGeom>
                <a:avLst/>
                <a:gdLst>
                  <a:gd name="T0" fmla="*/ 151 w 1438"/>
                  <a:gd name="T1" fmla="*/ 0 h 301"/>
                  <a:gd name="T2" fmla="*/ 1287 w 1438"/>
                  <a:gd name="T3" fmla="*/ 0 h 301"/>
                  <a:gd name="T4" fmla="*/ 1318 w 1438"/>
                  <a:gd name="T5" fmla="*/ 3 h 301"/>
                  <a:gd name="T6" fmla="*/ 1346 w 1438"/>
                  <a:gd name="T7" fmla="*/ 12 h 301"/>
                  <a:gd name="T8" fmla="*/ 1372 w 1438"/>
                  <a:gd name="T9" fmla="*/ 26 h 301"/>
                  <a:gd name="T10" fmla="*/ 1394 w 1438"/>
                  <a:gd name="T11" fmla="*/ 44 h 301"/>
                  <a:gd name="T12" fmla="*/ 1413 w 1438"/>
                  <a:gd name="T13" fmla="*/ 66 h 301"/>
                  <a:gd name="T14" fmla="*/ 1426 w 1438"/>
                  <a:gd name="T15" fmla="*/ 92 h 301"/>
                  <a:gd name="T16" fmla="*/ 1435 w 1438"/>
                  <a:gd name="T17" fmla="*/ 120 h 301"/>
                  <a:gd name="T18" fmla="*/ 1438 w 1438"/>
                  <a:gd name="T19" fmla="*/ 150 h 301"/>
                  <a:gd name="T20" fmla="*/ 1435 w 1438"/>
                  <a:gd name="T21" fmla="*/ 181 h 301"/>
                  <a:gd name="T22" fmla="*/ 1426 w 1438"/>
                  <a:gd name="T23" fmla="*/ 210 h 301"/>
                  <a:gd name="T24" fmla="*/ 1413 w 1438"/>
                  <a:gd name="T25" fmla="*/ 235 h 301"/>
                  <a:gd name="T26" fmla="*/ 1394 w 1438"/>
                  <a:gd name="T27" fmla="*/ 258 h 301"/>
                  <a:gd name="T28" fmla="*/ 1372 w 1438"/>
                  <a:gd name="T29" fmla="*/ 275 h 301"/>
                  <a:gd name="T30" fmla="*/ 1346 w 1438"/>
                  <a:gd name="T31" fmla="*/ 290 h 301"/>
                  <a:gd name="T32" fmla="*/ 1318 w 1438"/>
                  <a:gd name="T33" fmla="*/ 298 h 301"/>
                  <a:gd name="T34" fmla="*/ 1287 w 1438"/>
                  <a:gd name="T35" fmla="*/ 301 h 301"/>
                  <a:gd name="T36" fmla="*/ 151 w 1438"/>
                  <a:gd name="T37" fmla="*/ 301 h 301"/>
                  <a:gd name="T38" fmla="*/ 121 w 1438"/>
                  <a:gd name="T39" fmla="*/ 298 h 301"/>
                  <a:gd name="T40" fmla="*/ 93 w 1438"/>
                  <a:gd name="T41" fmla="*/ 290 h 301"/>
                  <a:gd name="T42" fmla="*/ 66 w 1438"/>
                  <a:gd name="T43" fmla="*/ 275 h 301"/>
                  <a:gd name="T44" fmla="*/ 44 w 1438"/>
                  <a:gd name="T45" fmla="*/ 258 h 301"/>
                  <a:gd name="T46" fmla="*/ 26 w 1438"/>
                  <a:gd name="T47" fmla="*/ 235 h 301"/>
                  <a:gd name="T48" fmla="*/ 12 w 1438"/>
                  <a:gd name="T49" fmla="*/ 210 h 301"/>
                  <a:gd name="T50" fmla="*/ 4 w 1438"/>
                  <a:gd name="T51" fmla="*/ 181 h 301"/>
                  <a:gd name="T52" fmla="*/ 0 w 1438"/>
                  <a:gd name="T53" fmla="*/ 150 h 301"/>
                  <a:gd name="T54" fmla="*/ 4 w 1438"/>
                  <a:gd name="T55" fmla="*/ 120 h 301"/>
                  <a:gd name="T56" fmla="*/ 12 w 1438"/>
                  <a:gd name="T57" fmla="*/ 92 h 301"/>
                  <a:gd name="T58" fmla="*/ 26 w 1438"/>
                  <a:gd name="T59" fmla="*/ 66 h 301"/>
                  <a:gd name="T60" fmla="*/ 44 w 1438"/>
                  <a:gd name="T61" fmla="*/ 44 h 301"/>
                  <a:gd name="T62" fmla="*/ 66 w 1438"/>
                  <a:gd name="T63" fmla="*/ 26 h 301"/>
                  <a:gd name="T64" fmla="*/ 93 w 1438"/>
                  <a:gd name="T65" fmla="*/ 12 h 301"/>
                  <a:gd name="T66" fmla="*/ 121 w 1438"/>
                  <a:gd name="T67" fmla="*/ 3 h 301"/>
                  <a:gd name="T68" fmla="*/ 151 w 1438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8" h="301">
                    <a:moveTo>
                      <a:pt x="151" y="0"/>
                    </a:moveTo>
                    <a:lnTo>
                      <a:pt x="1287" y="0"/>
                    </a:lnTo>
                    <a:lnTo>
                      <a:pt x="1318" y="3"/>
                    </a:lnTo>
                    <a:lnTo>
                      <a:pt x="1346" y="12"/>
                    </a:lnTo>
                    <a:lnTo>
                      <a:pt x="1372" y="26"/>
                    </a:lnTo>
                    <a:lnTo>
                      <a:pt x="1394" y="44"/>
                    </a:lnTo>
                    <a:lnTo>
                      <a:pt x="1413" y="66"/>
                    </a:lnTo>
                    <a:lnTo>
                      <a:pt x="1426" y="92"/>
                    </a:lnTo>
                    <a:lnTo>
                      <a:pt x="1435" y="120"/>
                    </a:lnTo>
                    <a:lnTo>
                      <a:pt x="1438" y="150"/>
                    </a:lnTo>
                    <a:lnTo>
                      <a:pt x="1435" y="181"/>
                    </a:lnTo>
                    <a:lnTo>
                      <a:pt x="1426" y="210"/>
                    </a:lnTo>
                    <a:lnTo>
                      <a:pt x="1413" y="235"/>
                    </a:lnTo>
                    <a:lnTo>
                      <a:pt x="1394" y="258"/>
                    </a:lnTo>
                    <a:lnTo>
                      <a:pt x="1372" y="275"/>
                    </a:lnTo>
                    <a:lnTo>
                      <a:pt x="1346" y="290"/>
                    </a:lnTo>
                    <a:lnTo>
                      <a:pt x="1318" y="298"/>
                    </a:lnTo>
                    <a:lnTo>
                      <a:pt x="1287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8"/>
                    </a:lnTo>
                    <a:lnTo>
                      <a:pt x="26" y="235"/>
                    </a:lnTo>
                    <a:lnTo>
                      <a:pt x="12" y="210"/>
                    </a:lnTo>
                    <a:lnTo>
                      <a:pt x="4" y="181"/>
                    </a:lnTo>
                    <a:lnTo>
                      <a:pt x="0" y="150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6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56"/>
              <p:cNvSpPr>
                <a:spLocks/>
              </p:cNvSpPr>
              <p:nvPr/>
            </p:nvSpPr>
            <p:spPr bwMode="auto">
              <a:xfrm>
                <a:off x="4657725" y="3768726"/>
                <a:ext cx="125413" cy="44450"/>
              </a:xfrm>
              <a:custGeom>
                <a:avLst/>
                <a:gdLst>
                  <a:gd name="T0" fmla="*/ 151 w 870"/>
                  <a:gd name="T1" fmla="*/ 0 h 301"/>
                  <a:gd name="T2" fmla="*/ 720 w 870"/>
                  <a:gd name="T3" fmla="*/ 0 h 301"/>
                  <a:gd name="T4" fmla="*/ 750 w 870"/>
                  <a:gd name="T5" fmla="*/ 4 h 301"/>
                  <a:gd name="T6" fmla="*/ 778 w 870"/>
                  <a:gd name="T7" fmla="*/ 12 h 301"/>
                  <a:gd name="T8" fmla="*/ 805 w 870"/>
                  <a:gd name="T9" fmla="*/ 26 h 301"/>
                  <a:gd name="T10" fmla="*/ 827 w 870"/>
                  <a:gd name="T11" fmla="*/ 44 h 301"/>
                  <a:gd name="T12" fmla="*/ 845 w 870"/>
                  <a:gd name="T13" fmla="*/ 67 h 301"/>
                  <a:gd name="T14" fmla="*/ 859 w 870"/>
                  <a:gd name="T15" fmla="*/ 92 h 301"/>
                  <a:gd name="T16" fmla="*/ 867 w 870"/>
                  <a:gd name="T17" fmla="*/ 120 h 301"/>
                  <a:gd name="T18" fmla="*/ 870 w 870"/>
                  <a:gd name="T19" fmla="*/ 151 h 301"/>
                  <a:gd name="T20" fmla="*/ 867 w 870"/>
                  <a:gd name="T21" fmla="*/ 181 h 301"/>
                  <a:gd name="T22" fmla="*/ 859 w 870"/>
                  <a:gd name="T23" fmla="*/ 209 h 301"/>
                  <a:gd name="T24" fmla="*/ 845 w 870"/>
                  <a:gd name="T25" fmla="*/ 234 h 301"/>
                  <a:gd name="T26" fmla="*/ 827 w 870"/>
                  <a:gd name="T27" fmla="*/ 257 h 301"/>
                  <a:gd name="T28" fmla="*/ 805 w 870"/>
                  <a:gd name="T29" fmla="*/ 275 h 301"/>
                  <a:gd name="T30" fmla="*/ 778 w 870"/>
                  <a:gd name="T31" fmla="*/ 290 h 301"/>
                  <a:gd name="T32" fmla="*/ 750 w 870"/>
                  <a:gd name="T33" fmla="*/ 298 h 301"/>
                  <a:gd name="T34" fmla="*/ 720 w 870"/>
                  <a:gd name="T35" fmla="*/ 301 h 301"/>
                  <a:gd name="T36" fmla="*/ 151 w 870"/>
                  <a:gd name="T37" fmla="*/ 301 h 301"/>
                  <a:gd name="T38" fmla="*/ 121 w 870"/>
                  <a:gd name="T39" fmla="*/ 298 h 301"/>
                  <a:gd name="T40" fmla="*/ 93 w 870"/>
                  <a:gd name="T41" fmla="*/ 290 h 301"/>
                  <a:gd name="T42" fmla="*/ 66 w 870"/>
                  <a:gd name="T43" fmla="*/ 275 h 301"/>
                  <a:gd name="T44" fmla="*/ 44 w 870"/>
                  <a:gd name="T45" fmla="*/ 257 h 301"/>
                  <a:gd name="T46" fmla="*/ 26 w 870"/>
                  <a:gd name="T47" fmla="*/ 234 h 301"/>
                  <a:gd name="T48" fmla="*/ 12 w 870"/>
                  <a:gd name="T49" fmla="*/ 209 h 301"/>
                  <a:gd name="T50" fmla="*/ 4 w 870"/>
                  <a:gd name="T51" fmla="*/ 181 h 301"/>
                  <a:gd name="T52" fmla="*/ 0 w 870"/>
                  <a:gd name="T53" fmla="*/ 151 h 301"/>
                  <a:gd name="T54" fmla="*/ 4 w 870"/>
                  <a:gd name="T55" fmla="*/ 120 h 301"/>
                  <a:gd name="T56" fmla="*/ 12 w 870"/>
                  <a:gd name="T57" fmla="*/ 92 h 301"/>
                  <a:gd name="T58" fmla="*/ 26 w 870"/>
                  <a:gd name="T59" fmla="*/ 67 h 301"/>
                  <a:gd name="T60" fmla="*/ 44 w 870"/>
                  <a:gd name="T61" fmla="*/ 44 h 301"/>
                  <a:gd name="T62" fmla="*/ 66 w 870"/>
                  <a:gd name="T63" fmla="*/ 26 h 301"/>
                  <a:gd name="T64" fmla="*/ 93 w 870"/>
                  <a:gd name="T65" fmla="*/ 12 h 301"/>
                  <a:gd name="T66" fmla="*/ 121 w 870"/>
                  <a:gd name="T67" fmla="*/ 4 h 301"/>
                  <a:gd name="T68" fmla="*/ 151 w 87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0" h="301">
                    <a:moveTo>
                      <a:pt x="151" y="0"/>
                    </a:moveTo>
                    <a:lnTo>
                      <a:pt x="720" y="0"/>
                    </a:lnTo>
                    <a:lnTo>
                      <a:pt x="750" y="4"/>
                    </a:lnTo>
                    <a:lnTo>
                      <a:pt x="778" y="12"/>
                    </a:lnTo>
                    <a:lnTo>
                      <a:pt x="805" y="26"/>
                    </a:lnTo>
                    <a:lnTo>
                      <a:pt x="827" y="44"/>
                    </a:lnTo>
                    <a:lnTo>
                      <a:pt x="845" y="67"/>
                    </a:lnTo>
                    <a:lnTo>
                      <a:pt x="859" y="92"/>
                    </a:lnTo>
                    <a:lnTo>
                      <a:pt x="867" y="120"/>
                    </a:lnTo>
                    <a:lnTo>
                      <a:pt x="870" y="151"/>
                    </a:lnTo>
                    <a:lnTo>
                      <a:pt x="867" y="181"/>
                    </a:lnTo>
                    <a:lnTo>
                      <a:pt x="859" y="209"/>
                    </a:lnTo>
                    <a:lnTo>
                      <a:pt x="845" y="234"/>
                    </a:lnTo>
                    <a:lnTo>
                      <a:pt x="827" y="257"/>
                    </a:lnTo>
                    <a:lnTo>
                      <a:pt x="805" y="275"/>
                    </a:lnTo>
                    <a:lnTo>
                      <a:pt x="778" y="290"/>
                    </a:lnTo>
                    <a:lnTo>
                      <a:pt x="750" y="298"/>
                    </a:lnTo>
                    <a:lnTo>
                      <a:pt x="720" y="301"/>
                    </a:lnTo>
                    <a:lnTo>
                      <a:pt x="151" y="301"/>
                    </a:lnTo>
                    <a:lnTo>
                      <a:pt x="121" y="298"/>
                    </a:lnTo>
                    <a:lnTo>
                      <a:pt x="93" y="290"/>
                    </a:lnTo>
                    <a:lnTo>
                      <a:pt x="66" y="275"/>
                    </a:lnTo>
                    <a:lnTo>
                      <a:pt x="44" y="257"/>
                    </a:lnTo>
                    <a:lnTo>
                      <a:pt x="26" y="234"/>
                    </a:lnTo>
                    <a:lnTo>
                      <a:pt x="12" y="209"/>
                    </a:lnTo>
                    <a:lnTo>
                      <a:pt x="4" y="181"/>
                    </a:lnTo>
                    <a:lnTo>
                      <a:pt x="0" y="151"/>
                    </a:lnTo>
                    <a:lnTo>
                      <a:pt x="4" y="120"/>
                    </a:lnTo>
                    <a:lnTo>
                      <a:pt x="12" y="92"/>
                    </a:lnTo>
                    <a:lnTo>
                      <a:pt x="26" y="67"/>
                    </a:lnTo>
                    <a:lnTo>
                      <a:pt x="44" y="44"/>
                    </a:lnTo>
                    <a:lnTo>
                      <a:pt x="66" y="26"/>
                    </a:lnTo>
                    <a:lnTo>
                      <a:pt x="93" y="12"/>
                    </a:lnTo>
                    <a:lnTo>
                      <a:pt x="121" y="4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57"/>
              <p:cNvSpPr>
                <a:spLocks/>
              </p:cNvSpPr>
              <p:nvPr/>
            </p:nvSpPr>
            <p:spPr bwMode="auto">
              <a:xfrm>
                <a:off x="4575175" y="3521076"/>
                <a:ext cx="371475" cy="477838"/>
              </a:xfrm>
              <a:custGeom>
                <a:avLst/>
                <a:gdLst>
                  <a:gd name="T0" fmla="*/ 152 w 2574"/>
                  <a:gd name="T1" fmla="*/ 0 h 3310"/>
                  <a:gd name="T2" fmla="*/ 2423 w 2574"/>
                  <a:gd name="T3" fmla="*/ 0 h 3310"/>
                  <a:gd name="T4" fmla="*/ 2453 w 2574"/>
                  <a:gd name="T5" fmla="*/ 3 h 3310"/>
                  <a:gd name="T6" fmla="*/ 2481 w 2574"/>
                  <a:gd name="T7" fmla="*/ 12 h 3310"/>
                  <a:gd name="T8" fmla="*/ 2507 w 2574"/>
                  <a:gd name="T9" fmla="*/ 26 h 3310"/>
                  <a:gd name="T10" fmla="*/ 2529 w 2574"/>
                  <a:gd name="T11" fmla="*/ 44 h 3310"/>
                  <a:gd name="T12" fmla="*/ 2548 w 2574"/>
                  <a:gd name="T13" fmla="*/ 67 h 3310"/>
                  <a:gd name="T14" fmla="*/ 2562 w 2574"/>
                  <a:gd name="T15" fmla="*/ 92 h 3310"/>
                  <a:gd name="T16" fmla="*/ 2571 w 2574"/>
                  <a:gd name="T17" fmla="*/ 120 h 3310"/>
                  <a:gd name="T18" fmla="*/ 2574 w 2574"/>
                  <a:gd name="T19" fmla="*/ 150 h 3310"/>
                  <a:gd name="T20" fmla="*/ 2574 w 2574"/>
                  <a:gd name="T21" fmla="*/ 374 h 3310"/>
                  <a:gd name="T22" fmla="*/ 2272 w 2574"/>
                  <a:gd name="T23" fmla="*/ 896 h 3310"/>
                  <a:gd name="T24" fmla="*/ 2272 w 2574"/>
                  <a:gd name="T25" fmla="*/ 301 h 3310"/>
                  <a:gd name="T26" fmla="*/ 304 w 2574"/>
                  <a:gd name="T27" fmla="*/ 301 h 3310"/>
                  <a:gd name="T28" fmla="*/ 304 w 2574"/>
                  <a:gd name="T29" fmla="*/ 3008 h 3310"/>
                  <a:gd name="T30" fmla="*/ 2272 w 2574"/>
                  <a:gd name="T31" fmla="*/ 3008 h 3310"/>
                  <a:gd name="T32" fmla="*/ 2272 w 2574"/>
                  <a:gd name="T33" fmla="*/ 2634 h 3310"/>
                  <a:gd name="T34" fmla="*/ 2430 w 2574"/>
                  <a:gd name="T35" fmla="*/ 2530 h 3310"/>
                  <a:gd name="T36" fmla="*/ 2458 w 2574"/>
                  <a:gd name="T37" fmla="*/ 2508 h 3310"/>
                  <a:gd name="T38" fmla="*/ 2482 w 2574"/>
                  <a:gd name="T39" fmla="*/ 2483 h 3310"/>
                  <a:gd name="T40" fmla="*/ 2502 w 2574"/>
                  <a:gd name="T41" fmla="*/ 2454 h 3310"/>
                  <a:gd name="T42" fmla="*/ 2574 w 2574"/>
                  <a:gd name="T43" fmla="*/ 2330 h 3310"/>
                  <a:gd name="T44" fmla="*/ 2574 w 2574"/>
                  <a:gd name="T45" fmla="*/ 3159 h 3310"/>
                  <a:gd name="T46" fmla="*/ 2571 w 2574"/>
                  <a:gd name="T47" fmla="*/ 3189 h 3310"/>
                  <a:gd name="T48" fmla="*/ 2562 w 2574"/>
                  <a:gd name="T49" fmla="*/ 3217 h 3310"/>
                  <a:gd name="T50" fmla="*/ 2548 w 2574"/>
                  <a:gd name="T51" fmla="*/ 3243 h 3310"/>
                  <a:gd name="T52" fmla="*/ 2529 w 2574"/>
                  <a:gd name="T53" fmla="*/ 3265 h 3310"/>
                  <a:gd name="T54" fmla="*/ 2507 w 2574"/>
                  <a:gd name="T55" fmla="*/ 3284 h 3310"/>
                  <a:gd name="T56" fmla="*/ 2481 w 2574"/>
                  <a:gd name="T57" fmla="*/ 3297 h 3310"/>
                  <a:gd name="T58" fmla="*/ 2453 w 2574"/>
                  <a:gd name="T59" fmla="*/ 3307 h 3310"/>
                  <a:gd name="T60" fmla="*/ 2423 w 2574"/>
                  <a:gd name="T61" fmla="*/ 3310 h 3310"/>
                  <a:gd name="T62" fmla="*/ 152 w 2574"/>
                  <a:gd name="T63" fmla="*/ 3310 h 3310"/>
                  <a:gd name="T64" fmla="*/ 121 w 2574"/>
                  <a:gd name="T65" fmla="*/ 3307 h 3310"/>
                  <a:gd name="T66" fmla="*/ 93 w 2574"/>
                  <a:gd name="T67" fmla="*/ 3297 h 3310"/>
                  <a:gd name="T68" fmla="*/ 67 w 2574"/>
                  <a:gd name="T69" fmla="*/ 3284 h 3310"/>
                  <a:gd name="T70" fmla="*/ 45 w 2574"/>
                  <a:gd name="T71" fmla="*/ 3265 h 3310"/>
                  <a:gd name="T72" fmla="*/ 26 w 2574"/>
                  <a:gd name="T73" fmla="*/ 3243 h 3310"/>
                  <a:gd name="T74" fmla="*/ 13 w 2574"/>
                  <a:gd name="T75" fmla="*/ 3217 h 3310"/>
                  <a:gd name="T76" fmla="*/ 3 w 2574"/>
                  <a:gd name="T77" fmla="*/ 3189 h 3310"/>
                  <a:gd name="T78" fmla="*/ 0 w 2574"/>
                  <a:gd name="T79" fmla="*/ 3159 h 3310"/>
                  <a:gd name="T80" fmla="*/ 0 w 2574"/>
                  <a:gd name="T81" fmla="*/ 150 h 3310"/>
                  <a:gd name="T82" fmla="*/ 3 w 2574"/>
                  <a:gd name="T83" fmla="*/ 120 h 3310"/>
                  <a:gd name="T84" fmla="*/ 13 w 2574"/>
                  <a:gd name="T85" fmla="*/ 92 h 3310"/>
                  <a:gd name="T86" fmla="*/ 26 w 2574"/>
                  <a:gd name="T87" fmla="*/ 67 h 3310"/>
                  <a:gd name="T88" fmla="*/ 45 w 2574"/>
                  <a:gd name="T89" fmla="*/ 44 h 3310"/>
                  <a:gd name="T90" fmla="*/ 67 w 2574"/>
                  <a:gd name="T91" fmla="*/ 26 h 3310"/>
                  <a:gd name="T92" fmla="*/ 93 w 2574"/>
                  <a:gd name="T93" fmla="*/ 12 h 3310"/>
                  <a:gd name="T94" fmla="*/ 121 w 2574"/>
                  <a:gd name="T95" fmla="*/ 3 h 3310"/>
                  <a:gd name="T96" fmla="*/ 152 w 2574"/>
                  <a:gd name="T97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574" h="3310">
                    <a:moveTo>
                      <a:pt x="152" y="0"/>
                    </a:moveTo>
                    <a:lnTo>
                      <a:pt x="2423" y="0"/>
                    </a:lnTo>
                    <a:lnTo>
                      <a:pt x="2453" y="3"/>
                    </a:lnTo>
                    <a:lnTo>
                      <a:pt x="2481" y="12"/>
                    </a:lnTo>
                    <a:lnTo>
                      <a:pt x="2507" y="26"/>
                    </a:lnTo>
                    <a:lnTo>
                      <a:pt x="2529" y="44"/>
                    </a:lnTo>
                    <a:lnTo>
                      <a:pt x="2548" y="67"/>
                    </a:lnTo>
                    <a:lnTo>
                      <a:pt x="2562" y="92"/>
                    </a:lnTo>
                    <a:lnTo>
                      <a:pt x="2571" y="120"/>
                    </a:lnTo>
                    <a:lnTo>
                      <a:pt x="2574" y="150"/>
                    </a:lnTo>
                    <a:lnTo>
                      <a:pt x="2574" y="374"/>
                    </a:lnTo>
                    <a:lnTo>
                      <a:pt x="2272" y="896"/>
                    </a:lnTo>
                    <a:lnTo>
                      <a:pt x="2272" y="301"/>
                    </a:lnTo>
                    <a:lnTo>
                      <a:pt x="304" y="301"/>
                    </a:lnTo>
                    <a:lnTo>
                      <a:pt x="304" y="3008"/>
                    </a:lnTo>
                    <a:lnTo>
                      <a:pt x="2272" y="3008"/>
                    </a:lnTo>
                    <a:lnTo>
                      <a:pt x="2272" y="2634"/>
                    </a:lnTo>
                    <a:lnTo>
                      <a:pt x="2430" y="2530"/>
                    </a:lnTo>
                    <a:lnTo>
                      <a:pt x="2458" y="2508"/>
                    </a:lnTo>
                    <a:lnTo>
                      <a:pt x="2482" y="2483"/>
                    </a:lnTo>
                    <a:lnTo>
                      <a:pt x="2502" y="2454"/>
                    </a:lnTo>
                    <a:lnTo>
                      <a:pt x="2574" y="2330"/>
                    </a:lnTo>
                    <a:lnTo>
                      <a:pt x="2574" y="3159"/>
                    </a:lnTo>
                    <a:lnTo>
                      <a:pt x="2571" y="3189"/>
                    </a:lnTo>
                    <a:lnTo>
                      <a:pt x="2562" y="3217"/>
                    </a:lnTo>
                    <a:lnTo>
                      <a:pt x="2548" y="3243"/>
                    </a:lnTo>
                    <a:lnTo>
                      <a:pt x="2529" y="3265"/>
                    </a:lnTo>
                    <a:lnTo>
                      <a:pt x="2507" y="3284"/>
                    </a:lnTo>
                    <a:lnTo>
                      <a:pt x="2481" y="3297"/>
                    </a:lnTo>
                    <a:lnTo>
                      <a:pt x="2453" y="3307"/>
                    </a:lnTo>
                    <a:lnTo>
                      <a:pt x="2423" y="3310"/>
                    </a:lnTo>
                    <a:lnTo>
                      <a:pt x="152" y="3310"/>
                    </a:lnTo>
                    <a:lnTo>
                      <a:pt x="121" y="3307"/>
                    </a:lnTo>
                    <a:lnTo>
                      <a:pt x="93" y="3297"/>
                    </a:lnTo>
                    <a:lnTo>
                      <a:pt x="67" y="3284"/>
                    </a:lnTo>
                    <a:lnTo>
                      <a:pt x="45" y="3265"/>
                    </a:lnTo>
                    <a:lnTo>
                      <a:pt x="26" y="3243"/>
                    </a:lnTo>
                    <a:lnTo>
                      <a:pt x="13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50"/>
                    </a:lnTo>
                    <a:lnTo>
                      <a:pt x="3" y="120"/>
                    </a:lnTo>
                    <a:lnTo>
                      <a:pt x="13" y="92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2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58"/>
              <p:cNvSpPr>
                <a:spLocks noEditPoints="1"/>
              </p:cNvSpPr>
              <p:nvPr/>
            </p:nvSpPr>
            <p:spPr bwMode="auto">
              <a:xfrm>
                <a:off x="4826000" y="3575051"/>
                <a:ext cx="228600" cy="341313"/>
              </a:xfrm>
              <a:custGeom>
                <a:avLst/>
                <a:gdLst>
                  <a:gd name="T0" fmla="*/ 131 w 1591"/>
                  <a:gd name="T1" fmla="*/ 1996 h 2370"/>
                  <a:gd name="T2" fmla="*/ 223 w 1591"/>
                  <a:gd name="T3" fmla="*/ 2040 h 2370"/>
                  <a:gd name="T4" fmla="*/ 308 w 1591"/>
                  <a:gd name="T5" fmla="*/ 2097 h 2370"/>
                  <a:gd name="T6" fmla="*/ 439 w 1591"/>
                  <a:gd name="T7" fmla="*/ 1980 h 2370"/>
                  <a:gd name="T8" fmla="*/ 389 w 1591"/>
                  <a:gd name="T9" fmla="*/ 1934 h 2370"/>
                  <a:gd name="T10" fmla="*/ 314 w 1591"/>
                  <a:gd name="T11" fmla="*/ 1883 h 2370"/>
                  <a:gd name="T12" fmla="*/ 245 w 1591"/>
                  <a:gd name="T13" fmla="*/ 1849 h 2370"/>
                  <a:gd name="T14" fmla="*/ 187 w 1591"/>
                  <a:gd name="T15" fmla="*/ 1829 h 2370"/>
                  <a:gd name="T16" fmla="*/ 141 w 1591"/>
                  <a:gd name="T17" fmla="*/ 1820 h 2370"/>
                  <a:gd name="T18" fmla="*/ 1118 w 1591"/>
                  <a:gd name="T19" fmla="*/ 0 h 2370"/>
                  <a:gd name="T20" fmla="*/ 1173 w 1591"/>
                  <a:gd name="T21" fmla="*/ 7 h 2370"/>
                  <a:gd name="T22" fmla="*/ 1240 w 1591"/>
                  <a:gd name="T23" fmla="*/ 25 h 2370"/>
                  <a:gd name="T24" fmla="*/ 1319 w 1591"/>
                  <a:gd name="T25" fmla="*/ 57 h 2370"/>
                  <a:gd name="T26" fmla="*/ 1407 w 1591"/>
                  <a:gd name="T27" fmla="*/ 108 h 2370"/>
                  <a:gd name="T28" fmla="*/ 1478 w 1591"/>
                  <a:gd name="T29" fmla="*/ 163 h 2370"/>
                  <a:gd name="T30" fmla="*/ 1528 w 1591"/>
                  <a:gd name="T31" fmla="*/ 215 h 2370"/>
                  <a:gd name="T32" fmla="*/ 1561 w 1591"/>
                  <a:gd name="T33" fmla="*/ 261 h 2370"/>
                  <a:gd name="T34" fmla="*/ 1580 w 1591"/>
                  <a:gd name="T35" fmla="*/ 297 h 2370"/>
                  <a:gd name="T36" fmla="*/ 1588 w 1591"/>
                  <a:gd name="T37" fmla="*/ 320 h 2370"/>
                  <a:gd name="T38" fmla="*/ 1591 w 1591"/>
                  <a:gd name="T39" fmla="*/ 344 h 2370"/>
                  <a:gd name="T40" fmla="*/ 1581 w 1591"/>
                  <a:gd name="T41" fmla="*/ 379 h 2370"/>
                  <a:gd name="T42" fmla="*/ 625 w 1591"/>
                  <a:gd name="T43" fmla="*/ 2021 h 2370"/>
                  <a:gd name="T44" fmla="*/ 116 w 1591"/>
                  <a:gd name="T45" fmla="*/ 2357 h 2370"/>
                  <a:gd name="T46" fmla="*/ 77 w 1591"/>
                  <a:gd name="T47" fmla="*/ 2370 h 2370"/>
                  <a:gd name="T48" fmla="*/ 36 w 1591"/>
                  <a:gd name="T49" fmla="*/ 2359 h 2370"/>
                  <a:gd name="T50" fmla="*/ 12 w 1591"/>
                  <a:gd name="T51" fmla="*/ 2338 h 2370"/>
                  <a:gd name="T52" fmla="*/ 0 w 1591"/>
                  <a:gd name="T53" fmla="*/ 2306 h 2370"/>
                  <a:gd name="T54" fmla="*/ 34 w 1591"/>
                  <a:gd name="T55" fmla="*/ 1702 h 2370"/>
                  <a:gd name="T56" fmla="*/ 45 w 1591"/>
                  <a:gd name="T57" fmla="*/ 1670 h 2370"/>
                  <a:gd name="T58" fmla="*/ 1002 w 1591"/>
                  <a:gd name="T59" fmla="*/ 27 h 2370"/>
                  <a:gd name="T60" fmla="*/ 1034 w 1591"/>
                  <a:gd name="T61" fmla="*/ 7 h 2370"/>
                  <a:gd name="T62" fmla="*/ 1048 w 1591"/>
                  <a:gd name="T63" fmla="*/ 4 h 2370"/>
                  <a:gd name="T64" fmla="*/ 1076 w 1591"/>
                  <a:gd name="T65" fmla="*/ 0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1" h="2370">
                    <a:moveTo>
                      <a:pt x="141" y="1820"/>
                    </a:moveTo>
                    <a:lnTo>
                      <a:pt x="131" y="1996"/>
                    </a:lnTo>
                    <a:lnTo>
                      <a:pt x="177" y="2016"/>
                    </a:lnTo>
                    <a:lnTo>
                      <a:pt x="223" y="2040"/>
                    </a:lnTo>
                    <a:lnTo>
                      <a:pt x="267" y="2067"/>
                    </a:lnTo>
                    <a:lnTo>
                      <a:pt x="308" y="2097"/>
                    </a:lnTo>
                    <a:lnTo>
                      <a:pt x="455" y="2000"/>
                    </a:lnTo>
                    <a:lnTo>
                      <a:pt x="439" y="1980"/>
                    </a:lnTo>
                    <a:lnTo>
                      <a:pt x="417" y="1958"/>
                    </a:lnTo>
                    <a:lnTo>
                      <a:pt x="389" y="1934"/>
                    </a:lnTo>
                    <a:lnTo>
                      <a:pt x="355" y="1909"/>
                    </a:lnTo>
                    <a:lnTo>
                      <a:pt x="314" y="1883"/>
                    </a:lnTo>
                    <a:lnTo>
                      <a:pt x="278" y="1864"/>
                    </a:lnTo>
                    <a:lnTo>
                      <a:pt x="245" y="1849"/>
                    </a:lnTo>
                    <a:lnTo>
                      <a:pt x="214" y="1837"/>
                    </a:lnTo>
                    <a:lnTo>
                      <a:pt x="187" y="1829"/>
                    </a:lnTo>
                    <a:lnTo>
                      <a:pt x="163" y="1824"/>
                    </a:lnTo>
                    <a:lnTo>
                      <a:pt x="141" y="1820"/>
                    </a:lnTo>
                    <a:close/>
                    <a:moveTo>
                      <a:pt x="1095" y="0"/>
                    </a:moveTo>
                    <a:lnTo>
                      <a:pt x="1118" y="0"/>
                    </a:lnTo>
                    <a:lnTo>
                      <a:pt x="1144" y="2"/>
                    </a:lnTo>
                    <a:lnTo>
                      <a:pt x="1173" y="7"/>
                    </a:lnTo>
                    <a:lnTo>
                      <a:pt x="1205" y="14"/>
                    </a:lnTo>
                    <a:lnTo>
                      <a:pt x="1240" y="25"/>
                    </a:lnTo>
                    <a:lnTo>
                      <a:pt x="1278" y="39"/>
                    </a:lnTo>
                    <a:lnTo>
                      <a:pt x="1319" y="57"/>
                    </a:lnTo>
                    <a:lnTo>
                      <a:pt x="1362" y="81"/>
                    </a:lnTo>
                    <a:lnTo>
                      <a:pt x="1407" y="108"/>
                    </a:lnTo>
                    <a:lnTo>
                      <a:pt x="1446" y="136"/>
                    </a:lnTo>
                    <a:lnTo>
                      <a:pt x="1478" y="163"/>
                    </a:lnTo>
                    <a:lnTo>
                      <a:pt x="1505" y="190"/>
                    </a:lnTo>
                    <a:lnTo>
                      <a:pt x="1528" y="215"/>
                    </a:lnTo>
                    <a:lnTo>
                      <a:pt x="1546" y="239"/>
                    </a:lnTo>
                    <a:lnTo>
                      <a:pt x="1561" y="261"/>
                    </a:lnTo>
                    <a:lnTo>
                      <a:pt x="1571" y="280"/>
                    </a:lnTo>
                    <a:lnTo>
                      <a:pt x="1580" y="297"/>
                    </a:lnTo>
                    <a:lnTo>
                      <a:pt x="1585" y="311"/>
                    </a:lnTo>
                    <a:lnTo>
                      <a:pt x="1588" y="320"/>
                    </a:lnTo>
                    <a:lnTo>
                      <a:pt x="1589" y="325"/>
                    </a:lnTo>
                    <a:lnTo>
                      <a:pt x="1591" y="344"/>
                    </a:lnTo>
                    <a:lnTo>
                      <a:pt x="1588" y="363"/>
                    </a:lnTo>
                    <a:lnTo>
                      <a:pt x="1581" y="379"/>
                    </a:lnTo>
                    <a:lnTo>
                      <a:pt x="634" y="2008"/>
                    </a:lnTo>
                    <a:lnTo>
                      <a:pt x="625" y="2021"/>
                    </a:lnTo>
                    <a:lnTo>
                      <a:pt x="611" y="2033"/>
                    </a:lnTo>
                    <a:lnTo>
                      <a:pt x="116" y="2357"/>
                    </a:lnTo>
                    <a:lnTo>
                      <a:pt x="97" y="2367"/>
                    </a:lnTo>
                    <a:lnTo>
                      <a:pt x="77" y="2370"/>
                    </a:lnTo>
                    <a:lnTo>
                      <a:pt x="56" y="2368"/>
                    </a:lnTo>
                    <a:lnTo>
                      <a:pt x="36" y="2359"/>
                    </a:lnTo>
                    <a:lnTo>
                      <a:pt x="23" y="2350"/>
                    </a:lnTo>
                    <a:lnTo>
                      <a:pt x="12" y="2338"/>
                    </a:lnTo>
                    <a:lnTo>
                      <a:pt x="5" y="2323"/>
                    </a:lnTo>
                    <a:lnTo>
                      <a:pt x="0" y="2306"/>
                    </a:lnTo>
                    <a:lnTo>
                      <a:pt x="0" y="2290"/>
                    </a:lnTo>
                    <a:lnTo>
                      <a:pt x="34" y="1702"/>
                    </a:lnTo>
                    <a:lnTo>
                      <a:pt x="38" y="1685"/>
                    </a:lnTo>
                    <a:lnTo>
                      <a:pt x="45" y="1670"/>
                    </a:lnTo>
                    <a:lnTo>
                      <a:pt x="991" y="41"/>
                    </a:lnTo>
                    <a:lnTo>
                      <a:pt x="1002" y="27"/>
                    </a:lnTo>
                    <a:lnTo>
                      <a:pt x="1016" y="15"/>
                    </a:lnTo>
                    <a:lnTo>
                      <a:pt x="1034" y="7"/>
                    </a:lnTo>
                    <a:lnTo>
                      <a:pt x="1038" y="6"/>
                    </a:lnTo>
                    <a:lnTo>
                      <a:pt x="1048" y="4"/>
                    </a:lnTo>
                    <a:lnTo>
                      <a:pt x="1060" y="2"/>
                    </a:lnTo>
                    <a:lnTo>
                      <a:pt x="1076" y="0"/>
                    </a:lnTo>
                    <a:lnTo>
                      <a:pt x="10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59"/>
              <p:cNvSpPr>
                <a:spLocks/>
              </p:cNvSpPr>
              <p:nvPr/>
            </p:nvSpPr>
            <p:spPr bwMode="auto">
              <a:xfrm>
                <a:off x="4645025" y="3849688"/>
                <a:ext cx="166688" cy="84138"/>
              </a:xfrm>
              <a:custGeom>
                <a:avLst/>
                <a:gdLst>
                  <a:gd name="T0" fmla="*/ 557 w 1155"/>
                  <a:gd name="T1" fmla="*/ 5 h 591"/>
                  <a:gd name="T2" fmla="*/ 583 w 1155"/>
                  <a:gd name="T3" fmla="*/ 28 h 591"/>
                  <a:gd name="T4" fmla="*/ 591 w 1155"/>
                  <a:gd name="T5" fmla="*/ 111 h 591"/>
                  <a:gd name="T6" fmla="*/ 560 w 1155"/>
                  <a:gd name="T7" fmla="*/ 199 h 591"/>
                  <a:gd name="T8" fmla="*/ 569 w 1155"/>
                  <a:gd name="T9" fmla="*/ 242 h 591"/>
                  <a:gd name="T10" fmla="*/ 587 w 1155"/>
                  <a:gd name="T11" fmla="*/ 270 h 591"/>
                  <a:gd name="T12" fmla="*/ 637 w 1155"/>
                  <a:gd name="T13" fmla="*/ 278 h 591"/>
                  <a:gd name="T14" fmla="*/ 681 w 1155"/>
                  <a:gd name="T15" fmla="*/ 323 h 591"/>
                  <a:gd name="T16" fmla="*/ 693 w 1155"/>
                  <a:gd name="T17" fmla="*/ 357 h 591"/>
                  <a:gd name="T18" fmla="*/ 847 w 1155"/>
                  <a:gd name="T19" fmla="*/ 351 h 591"/>
                  <a:gd name="T20" fmla="*/ 996 w 1155"/>
                  <a:gd name="T21" fmla="*/ 366 h 591"/>
                  <a:gd name="T22" fmla="*/ 1118 w 1155"/>
                  <a:gd name="T23" fmla="*/ 373 h 591"/>
                  <a:gd name="T24" fmla="*/ 1149 w 1155"/>
                  <a:gd name="T25" fmla="*/ 400 h 591"/>
                  <a:gd name="T26" fmla="*/ 1154 w 1155"/>
                  <a:gd name="T27" fmla="*/ 441 h 591"/>
                  <a:gd name="T28" fmla="*/ 1131 w 1155"/>
                  <a:gd name="T29" fmla="*/ 475 h 591"/>
                  <a:gd name="T30" fmla="*/ 1066 w 1155"/>
                  <a:gd name="T31" fmla="*/ 482 h 591"/>
                  <a:gd name="T32" fmla="*/ 957 w 1155"/>
                  <a:gd name="T33" fmla="*/ 467 h 591"/>
                  <a:gd name="T34" fmla="*/ 843 w 1155"/>
                  <a:gd name="T35" fmla="*/ 452 h 591"/>
                  <a:gd name="T36" fmla="*/ 738 w 1155"/>
                  <a:gd name="T37" fmla="*/ 461 h 591"/>
                  <a:gd name="T38" fmla="*/ 679 w 1155"/>
                  <a:gd name="T39" fmla="*/ 486 h 591"/>
                  <a:gd name="T40" fmla="*/ 636 w 1155"/>
                  <a:gd name="T41" fmla="*/ 492 h 591"/>
                  <a:gd name="T42" fmla="*/ 603 w 1155"/>
                  <a:gd name="T43" fmla="*/ 477 h 591"/>
                  <a:gd name="T44" fmla="*/ 576 w 1155"/>
                  <a:gd name="T45" fmla="*/ 454 h 591"/>
                  <a:gd name="T46" fmla="*/ 571 w 1155"/>
                  <a:gd name="T47" fmla="*/ 407 h 591"/>
                  <a:gd name="T48" fmla="*/ 537 w 1155"/>
                  <a:gd name="T49" fmla="*/ 457 h 591"/>
                  <a:gd name="T50" fmla="*/ 495 w 1155"/>
                  <a:gd name="T51" fmla="*/ 471 h 591"/>
                  <a:gd name="T52" fmla="*/ 455 w 1155"/>
                  <a:gd name="T53" fmla="*/ 456 h 591"/>
                  <a:gd name="T54" fmla="*/ 439 w 1155"/>
                  <a:gd name="T55" fmla="*/ 419 h 591"/>
                  <a:gd name="T56" fmla="*/ 450 w 1155"/>
                  <a:gd name="T57" fmla="*/ 390 h 591"/>
                  <a:gd name="T58" fmla="*/ 458 w 1155"/>
                  <a:gd name="T59" fmla="*/ 369 h 591"/>
                  <a:gd name="T60" fmla="*/ 422 w 1155"/>
                  <a:gd name="T61" fmla="*/ 404 h 591"/>
                  <a:gd name="T62" fmla="*/ 379 w 1155"/>
                  <a:gd name="T63" fmla="*/ 428 h 591"/>
                  <a:gd name="T64" fmla="*/ 335 w 1155"/>
                  <a:gd name="T65" fmla="*/ 417 h 591"/>
                  <a:gd name="T66" fmla="*/ 314 w 1155"/>
                  <a:gd name="T67" fmla="*/ 379 h 591"/>
                  <a:gd name="T68" fmla="*/ 364 w 1155"/>
                  <a:gd name="T69" fmla="*/ 288 h 591"/>
                  <a:gd name="T70" fmla="*/ 252 w 1155"/>
                  <a:gd name="T71" fmla="*/ 393 h 591"/>
                  <a:gd name="T72" fmla="*/ 96 w 1155"/>
                  <a:gd name="T73" fmla="*/ 581 h 591"/>
                  <a:gd name="T74" fmla="*/ 49 w 1155"/>
                  <a:gd name="T75" fmla="*/ 590 h 591"/>
                  <a:gd name="T76" fmla="*/ 9 w 1155"/>
                  <a:gd name="T77" fmla="*/ 569 h 591"/>
                  <a:gd name="T78" fmla="*/ 2 w 1155"/>
                  <a:gd name="T79" fmla="*/ 527 h 591"/>
                  <a:gd name="T80" fmla="*/ 138 w 1155"/>
                  <a:gd name="T81" fmla="*/ 351 h 591"/>
                  <a:gd name="T82" fmla="*/ 344 w 1155"/>
                  <a:gd name="T83" fmla="*/ 123 h 591"/>
                  <a:gd name="T84" fmla="*/ 398 w 1155"/>
                  <a:gd name="T85" fmla="*/ 70 h 591"/>
                  <a:gd name="T86" fmla="*/ 462 w 1155"/>
                  <a:gd name="T87" fmla="*/ 20 h 591"/>
                  <a:gd name="T88" fmla="*/ 534 w 1155"/>
                  <a:gd name="T89" fmla="*/ 0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55" h="591">
                    <a:moveTo>
                      <a:pt x="534" y="0"/>
                    </a:moveTo>
                    <a:lnTo>
                      <a:pt x="545" y="2"/>
                    </a:lnTo>
                    <a:lnTo>
                      <a:pt x="557" y="5"/>
                    </a:lnTo>
                    <a:lnTo>
                      <a:pt x="567" y="10"/>
                    </a:lnTo>
                    <a:lnTo>
                      <a:pt x="576" y="18"/>
                    </a:lnTo>
                    <a:lnTo>
                      <a:pt x="583" y="28"/>
                    </a:lnTo>
                    <a:lnTo>
                      <a:pt x="591" y="54"/>
                    </a:lnTo>
                    <a:lnTo>
                      <a:pt x="593" y="82"/>
                    </a:lnTo>
                    <a:lnTo>
                      <a:pt x="591" y="111"/>
                    </a:lnTo>
                    <a:lnTo>
                      <a:pt x="584" y="140"/>
                    </a:lnTo>
                    <a:lnTo>
                      <a:pt x="573" y="170"/>
                    </a:lnTo>
                    <a:lnTo>
                      <a:pt x="560" y="199"/>
                    </a:lnTo>
                    <a:lnTo>
                      <a:pt x="543" y="230"/>
                    </a:lnTo>
                    <a:lnTo>
                      <a:pt x="557" y="235"/>
                    </a:lnTo>
                    <a:lnTo>
                      <a:pt x="569" y="242"/>
                    </a:lnTo>
                    <a:lnTo>
                      <a:pt x="579" y="254"/>
                    </a:lnTo>
                    <a:lnTo>
                      <a:pt x="583" y="263"/>
                    </a:lnTo>
                    <a:lnTo>
                      <a:pt x="587" y="270"/>
                    </a:lnTo>
                    <a:lnTo>
                      <a:pt x="604" y="269"/>
                    </a:lnTo>
                    <a:lnTo>
                      <a:pt x="620" y="272"/>
                    </a:lnTo>
                    <a:lnTo>
                      <a:pt x="637" y="278"/>
                    </a:lnTo>
                    <a:lnTo>
                      <a:pt x="653" y="289"/>
                    </a:lnTo>
                    <a:lnTo>
                      <a:pt x="668" y="303"/>
                    </a:lnTo>
                    <a:lnTo>
                      <a:pt x="681" y="323"/>
                    </a:lnTo>
                    <a:lnTo>
                      <a:pt x="689" y="338"/>
                    </a:lnTo>
                    <a:lnTo>
                      <a:pt x="692" y="349"/>
                    </a:lnTo>
                    <a:lnTo>
                      <a:pt x="693" y="357"/>
                    </a:lnTo>
                    <a:lnTo>
                      <a:pt x="746" y="351"/>
                    </a:lnTo>
                    <a:lnTo>
                      <a:pt x="797" y="350"/>
                    </a:lnTo>
                    <a:lnTo>
                      <a:pt x="847" y="351"/>
                    </a:lnTo>
                    <a:lnTo>
                      <a:pt x="897" y="355"/>
                    </a:lnTo>
                    <a:lnTo>
                      <a:pt x="946" y="361"/>
                    </a:lnTo>
                    <a:lnTo>
                      <a:pt x="996" y="366"/>
                    </a:lnTo>
                    <a:lnTo>
                      <a:pt x="1048" y="369"/>
                    </a:lnTo>
                    <a:lnTo>
                      <a:pt x="1101" y="371"/>
                    </a:lnTo>
                    <a:lnTo>
                      <a:pt x="1118" y="373"/>
                    </a:lnTo>
                    <a:lnTo>
                      <a:pt x="1131" y="379"/>
                    </a:lnTo>
                    <a:lnTo>
                      <a:pt x="1142" y="389"/>
                    </a:lnTo>
                    <a:lnTo>
                      <a:pt x="1149" y="400"/>
                    </a:lnTo>
                    <a:lnTo>
                      <a:pt x="1154" y="413"/>
                    </a:lnTo>
                    <a:lnTo>
                      <a:pt x="1155" y="427"/>
                    </a:lnTo>
                    <a:lnTo>
                      <a:pt x="1154" y="441"/>
                    </a:lnTo>
                    <a:lnTo>
                      <a:pt x="1149" y="454"/>
                    </a:lnTo>
                    <a:lnTo>
                      <a:pt x="1142" y="466"/>
                    </a:lnTo>
                    <a:lnTo>
                      <a:pt x="1131" y="475"/>
                    </a:lnTo>
                    <a:lnTo>
                      <a:pt x="1118" y="481"/>
                    </a:lnTo>
                    <a:lnTo>
                      <a:pt x="1101" y="483"/>
                    </a:lnTo>
                    <a:lnTo>
                      <a:pt x="1066" y="482"/>
                    </a:lnTo>
                    <a:lnTo>
                      <a:pt x="1031" y="478"/>
                    </a:lnTo>
                    <a:lnTo>
                      <a:pt x="993" y="473"/>
                    </a:lnTo>
                    <a:lnTo>
                      <a:pt x="957" y="467"/>
                    </a:lnTo>
                    <a:lnTo>
                      <a:pt x="919" y="460"/>
                    </a:lnTo>
                    <a:lnTo>
                      <a:pt x="881" y="455"/>
                    </a:lnTo>
                    <a:lnTo>
                      <a:pt x="843" y="452"/>
                    </a:lnTo>
                    <a:lnTo>
                      <a:pt x="807" y="451"/>
                    </a:lnTo>
                    <a:lnTo>
                      <a:pt x="771" y="454"/>
                    </a:lnTo>
                    <a:lnTo>
                      <a:pt x="738" y="461"/>
                    </a:lnTo>
                    <a:lnTo>
                      <a:pt x="705" y="474"/>
                    </a:lnTo>
                    <a:lnTo>
                      <a:pt x="693" y="480"/>
                    </a:lnTo>
                    <a:lnTo>
                      <a:pt x="679" y="486"/>
                    </a:lnTo>
                    <a:lnTo>
                      <a:pt x="664" y="492"/>
                    </a:lnTo>
                    <a:lnTo>
                      <a:pt x="651" y="494"/>
                    </a:lnTo>
                    <a:lnTo>
                      <a:pt x="636" y="492"/>
                    </a:lnTo>
                    <a:lnTo>
                      <a:pt x="626" y="487"/>
                    </a:lnTo>
                    <a:lnTo>
                      <a:pt x="614" y="482"/>
                    </a:lnTo>
                    <a:lnTo>
                      <a:pt x="603" y="477"/>
                    </a:lnTo>
                    <a:lnTo>
                      <a:pt x="592" y="471"/>
                    </a:lnTo>
                    <a:lnTo>
                      <a:pt x="584" y="464"/>
                    </a:lnTo>
                    <a:lnTo>
                      <a:pt x="576" y="454"/>
                    </a:lnTo>
                    <a:lnTo>
                      <a:pt x="572" y="442"/>
                    </a:lnTo>
                    <a:lnTo>
                      <a:pt x="571" y="423"/>
                    </a:lnTo>
                    <a:lnTo>
                      <a:pt x="571" y="407"/>
                    </a:lnTo>
                    <a:lnTo>
                      <a:pt x="560" y="427"/>
                    </a:lnTo>
                    <a:lnTo>
                      <a:pt x="547" y="446"/>
                    </a:lnTo>
                    <a:lnTo>
                      <a:pt x="537" y="457"/>
                    </a:lnTo>
                    <a:lnTo>
                      <a:pt x="524" y="466"/>
                    </a:lnTo>
                    <a:lnTo>
                      <a:pt x="509" y="470"/>
                    </a:lnTo>
                    <a:lnTo>
                      <a:pt x="495" y="471"/>
                    </a:lnTo>
                    <a:lnTo>
                      <a:pt x="480" y="469"/>
                    </a:lnTo>
                    <a:lnTo>
                      <a:pt x="467" y="464"/>
                    </a:lnTo>
                    <a:lnTo>
                      <a:pt x="455" y="456"/>
                    </a:lnTo>
                    <a:lnTo>
                      <a:pt x="446" y="446"/>
                    </a:lnTo>
                    <a:lnTo>
                      <a:pt x="440" y="433"/>
                    </a:lnTo>
                    <a:lnTo>
                      <a:pt x="439" y="419"/>
                    </a:lnTo>
                    <a:lnTo>
                      <a:pt x="444" y="402"/>
                    </a:lnTo>
                    <a:lnTo>
                      <a:pt x="447" y="396"/>
                    </a:lnTo>
                    <a:lnTo>
                      <a:pt x="450" y="390"/>
                    </a:lnTo>
                    <a:lnTo>
                      <a:pt x="450" y="390"/>
                    </a:lnTo>
                    <a:lnTo>
                      <a:pt x="449" y="390"/>
                    </a:lnTo>
                    <a:lnTo>
                      <a:pt x="458" y="369"/>
                    </a:lnTo>
                    <a:lnTo>
                      <a:pt x="445" y="378"/>
                    </a:lnTo>
                    <a:lnTo>
                      <a:pt x="432" y="390"/>
                    </a:lnTo>
                    <a:lnTo>
                      <a:pt x="422" y="404"/>
                    </a:lnTo>
                    <a:lnTo>
                      <a:pt x="409" y="417"/>
                    </a:lnTo>
                    <a:lnTo>
                      <a:pt x="394" y="425"/>
                    </a:lnTo>
                    <a:lnTo>
                      <a:pt x="379" y="428"/>
                    </a:lnTo>
                    <a:lnTo>
                      <a:pt x="363" y="428"/>
                    </a:lnTo>
                    <a:lnTo>
                      <a:pt x="348" y="424"/>
                    </a:lnTo>
                    <a:lnTo>
                      <a:pt x="335" y="417"/>
                    </a:lnTo>
                    <a:lnTo>
                      <a:pt x="324" y="406"/>
                    </a:lnTo>
                    <a:lnTo>
                      <a:pt x="317" y="394"/>
                    </a:lnTo>
                    <a:lnTo>
                      <a:pt x="314" y="379"/>
                    </a:lnTo>
                    <a:lnTo>
                      <a:pt x="316" y="364"/>
                    </a:lnTo>
                    <a:lnTo>
                      <a:pt x="323" y="347"/>
                    </a:lnTo>
                    <a:lnTo>
                      <a:pt x="364" y="288"/>
                    </a:lnTo>
                    <a:lnTo>
                      <a:pt x="404" y="226"/>
                    </a:lnTo>
                    <a:lnTo>
                      <a:pt x="326" y="309"/>
                    </a:lnTo>
                    <a:lnTo>
                      <a:pt x="252" y="393"/>
                    </a:lnTo>
                    <a:lnTo>
                      <a:pt x="179" y="480"/>
                    </a:lnTo>
                    <a:lnTo>
                      <a:pt x="108" y="569"/>
                    </a:lnTo>
                    <a:lnTo>
                      <a:pt x="96" y="581"/>
                    </a:lnTo>
                    <a:lnTo>
                      <a:pt x="80" y="588"/>
                    </a:lnTo>
                    <a:lnTo>
                      <a:pt x="65" y="591"/>
                    </a:lnTo>
                    <a:lnTo>
                      <a:pt x="49" y="590"/>
                    </a:lnTo>
                    <a:lnTo>
                      <a:pt x="33" y="586"/>
                    </a:lnTo>
                    <a:lnTo>
                      <a:pt x="21" y="579"/>
                    </a:lnTo>
                    <a:lnTo>
                      <a:pt x="9" y="569"/>
                    </a:lnTo>
                    <a:lnTo>
                      <a:pt x="2" y="556"/>
                    </a:lnTo>
                    <a:lnTo>
                      <a:pt x="0" y="542"/>
                    </a:lnTo>
                    <a:lnTo>
                      <a:pt x="2" y="527"/>
                    </a:lnTo>
                    <a:lnTo>
                      <a:pt x="11" y="511"/>
                    </a:lnTo>
                    <a:lnTo>
                      <a:pt x="74" y="431"/>
                    </a:lnTo>
                    <a:lnTo>
                      <a:pt x="138" y="351"/>
                    </a:lnTo>
                    <a:lnTo>
                      <a:pt x="204" y="273"/>
                    </a:lnTo>
                    <a:lnTo>
                      <a:pt x="273" y="196"/>
                    </a:lnTo>
                    <a:lnTo>
                      <a:pt x="344" y="123"/>
                    </a:lnTo>
                    <a:lnTo>
                      <a:pt x="361" y="107"/>
                    </a:lnTo>
                    <a:lnTo>
                      <a:pt x="380" y="89"/>
                    </a:lnTo>
                    <a:lnTo>
                      <a:pt x="398" y="70"/>
                    </a:lnTo>
                    <a:lnTo>
                      <a:pt x="418" y="52"/>
                    </a:lnTo>
                    <a:lnTo>
                      <a:pt x="439" y="35"/>
                    </a:lnTo>
                    <a:lnTo>
                      <a:pt x="462" y="20"/>
                    </a:lnTo>
                    <a:lnTo>
                      <a:pt x="485" y="9"/>
                    </a:lnTo>
                    <a:lnTo>
                      <a:pt x="509" y="2"/>
                    </a:lnTo>
                    <a:lnTo>
                      <a:pt x="5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 rot="900000">
            <a:off x="4854410" y="5026417"/>
            <a:ext cx="1908175" cy="1844675"/>
            <a:chOff x="4874469" y="4608513"/>
            <a:chExt cx="1908175" cy="1844675"/>
          </a:xfrm>
        </p:grpSpPr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4874469" y="4608513"/>
              <a:ext cx="1908175" cy="1844675"/>
            </a:xfrm>
            <a:custGeom>
              <a:avLst/>
              <a:gdLst>
                <a:gd name="T0" fmla="*/ 642 w 1202"/>
                <a:gd name="T1" fmla="*/ 10 h 1162"/>
                <a:gd name="T2" fmla="*/ 652 w 1202"/>
                <a:gd name="T3" fmla="*/ 64 h 1162"/>
                <a:gd name="T4" fmla="*/ 640 w 1202"/>
                <a:gd name="T5" fmla="*/ 96 h 1162"/>
                <a:gd name="T6" fmla="*/ 626 w 1202"/>
                <a:gd name="T7" fmla="*/ 149 h 1162"/>
                <a:gd name="T8" fmla="*/ 665 w 1202"/>
                <a:gd name="T9" fmla="*/ 227 h 1162"/>
                <a:gd name="T10" fmla="*/ 754 w 1202"/>
                <a:gd name="T11" fmla="*/ 247 h 1162"/>
                <a:gd name="T12" fmla="*/ 822 w 1202"/>
                <a:gd name="T13" fmla="*/ 194 h 1162"/>
                <a:gd name="T14" fmla="*/ 829 w 1202"/>
                <a:gd name="T15" fmla="*/ 124 h 1162"/>
                <a:gd name="T16" fmla="*/ 811 w 1202"/>
                <a:gd name="T17" fmla="*/ 73 h 1162"/>
                <a:gd name="T18" fmla="*/ 803 w 1202"/>
                <a:gd name="T19" fmla="*/ 32 h 1162"/>
                <a:gd name="T20" fmla="*/ 849 w 1202"/>
                <a:gd name="T21" fmla="*/ 0 h 1162"/>
                <a:gd name="T22" fmla="*/ 1200 w 1202"/>
                <a:gd name="T23" fmla="*/ 70 h 1162"/>
                <a:gd name="T24" fmla="*/ 1180 w 1202"/>
                <a:gd name="T25" fmla="*/ 381 h 1162"/>
                <a:gd name="T26" fmla="*/ 1131 w 1202"/>
                <a:gd name="T27" fmla="*/ 381 h 1162"/>
                <a:gd name="T28" fmla="*/ 1087 w 1202"/>
                <a:gd name="T29" fmla="*/ 365 h 1162"/>
                <a:gd name="T30" fmla="*/ 1022 w 1202"/>
                <a:gd name="T31" fmla="*/ 360 h 1162"/>
                <a:gd name="T32" fmla="*/ 953 w 1202"/>
                <a:gd name="T33" fmla="*/ 413 h 1162"/>
                <a:gd name="T34" fmla="*/ 953 w 1202"/>
                <a:gd name="T35" fmla="*/ 501 h 1162"/>
                <a:gd name="T36" fmla="*/ 1022 w 1202"/>
                <a:gd name="T37" fmla="*/ 554 h 1162"/>
                <a:gd name="T38" fmla="*/ 1087 w 1202"/>
                <a:gd name="T39" fmla="*/ 549 h 1162"/>
                <a:gd name="T40" fmla="*/ 1131 w 1202"/>
                <a:gd name="T41" fmla="*/ 533 h 1162"/>
                <a:gd name="T42" fmla="*/ 1175 w 1202"/>
                <a:gd name="T43" fmla="*/ 530 h 1162"/>
                <a:gd name="T44" fmla="*/ 1200 w 1202"/>
                <a:gd name="T45" fmla="*/ 574 h 1162"/>
                <a:gd name="T46" fmla="*/ 1202 w 1202"/>
                <a:gd name="T47" fmla="*/ 913 h 1162"/>
                <a:gd name="T48" fmla="*/ 832 w 1202"/>
                <a:gd name="T49" fmla="*/ 915 h 1162"/>
                <a:gd name="T50" fmla="*/ 801 w 1202"/>
                <a:gd name="T51" fmla="*/ 959 h 1162"/>
                <a:gd name="T52" fmla="*/ 812 w 1202"/>
                <a:gd name="T53" fmla="*/ 989 h 1162"/>
                <a:gd name="T54" fmla="*/ 829 w 1202"/>
                <a:gd name="T55" fmla="*/ 1038 h 1162"/>
                <a:gd name="T56" fmla="*/ 826 w 1202"/>
                <a:gd name="T57" fmla="*/ 1099 h 1162"/>
                <a:gd name="T58" fmla="*/ 787 w 1202"/>
                <a:gd name="T59" fmla="*/ 1146 h 1162"/>
                <a:gd name="T60" fmla="*/ 709 w 1202"/>
                <a:gd name="T61" fmla="*/ 1160 h 1162"/>
                <a:gd name="T62" fmla="*/ 644 w 1202"/>
                <a:gd name="T63" fmla="*/ 1118 h 1162"/>
                <a:gd name="T64" fmla="*/ 626 w 1202"/>
                <a:gd name="T65" fmla="*/ 1062 h 1162"/>
                <a:gd name="T66" fmla="*/ 639 w 1202"/>
                <a:gd name="T67" fmla="*/ 1011 h 1162"/>
                <a:gd name="T68" fmla="*/ 652 w 1202"/>
                <a:gd name="T69" fmla="*/ 977 h 1162"/>
                <a:gd name="T70" fmla="*/ 652 w 1202"/>
                <a:gd name="T71" fmla="*/ 932 h 1162"/>
                <a:gd name="T72" fmla="*/ 329 w 1202"/>
                <a:gd name="T73" fmla="*/ 913 h 1162"/>
                <a:gd name="T74" fmla="*/ 256 w 1202"/>
                <a:gd name="T75" fmla="*/ 558 h 1162"/>
                <a:gd name="T76" fmla="*/ 221 w 1202"/>
                <a:gd name="T77" fmla="*/ 527 h 1162"/>
                <a:gd name="T78" fmla="*/ 182 w 1202"/>
                <a:gd name="T79" fmla="*/ 536 h 1162"/>
                <a:gd name="T80" fmla="*/ 131 w 1202"/>
                <a:gd name="T81" fmla="*/ 553 h 1162"/>
                <a:gd name="T82" fmla="*/ 58 w 1202"/>
                <a:gd name="T83" fmla="*/ 547 h 1162"/>
                <a:gd name="T84" fmla="*/ 3 w 1202"/>
                <a:gd name="T85" fmla="*/ 480 h 1162"/>
                <a:gd name="T86" fmla="*/ 24 w 1202"/>
                <a:gd name="T87" fmla="*/ 394 h 1162"/>
                <a:gd name="T88" fmla="*/ 104 w 1202"/>
                <a:gd name="T89" fmla="*/ 357 h 1162"/>
                <a:gd name="T90" fmla="*/ 159 w 1202"/>
                <a:gd name="T91" fmla="*/ 370 h 1162"/>
                <a:gd name="T92" fmla="*/ 193 w 1202"/>
                <a:gd name="T93" fmla="*/ 382 h 1162"/>
                <a:gd name="T94" fmla="*/ 249 w 1202"/>
                <a:gd name="T95" fmla="*/ 372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2" h="1162">
                  <a:moveTo>
                    <a:pt x="258" y="0"/>
                  </a:moveTo>
                  <a:lnTo>
                    <a:pt x="610" y="0"/>
                  </a:lnTo>
                  <a:lnTo>
                    <a:pt x="627" y="3"/>
                  </a:lnTo>
                  <a:lnTo>
                    <a:pt x="642" y="10"/>
                  </a:lnTo>
                  <a:lnTo>
                    <a:pt x="652" y="19"/>
                  </a:lnTo>
                  <a:lnTo>
                    <a:pt x="657" y="32"/>
                  </a:lnTo>
                  <a:lnTo>
                    <a:pt x="657" y="47"/>
                  </a:lnTo>
                  <a:lnTo>
                    <a:pt x="652" y="64"/>
                  </a:lnTo>
                  <a:lnTo>
                    <a:pt x="651" y="67"/>
                  </a:lnTo>
                  <a:lnTo>
                    <a:pt x="648" y="73"/>
                  </a:lnTo>
                  <a:lnTo>
                    <a:pt x="644" y="83"/>
                  </a:lnTo>
                  <a:lnTo>
                    <a:pt x="640" y="96"/>
                  </a:lnTo>
                  <a:lnTo>
                    <a:pt x="635" y="109"/>
                  </a:lnTo>
                  <a:lnTo>
                    <a:pt x="630" y="124"/>
                  </a:lnTo>
                  <a:lnTo>
                    <a:pt x="627" y="138"/>
                  </a:lnTo>
                  <a:lnTo>
                    <a:pt x="626" y="149"/>
                  </a:lnTo>
                  <a:lnTo>
                    <a:pt x="629" y="173"/>
                  </a:lnTo>
                  <a:lnTo>
                    <a:pt x="637" y="194"/>
                  </a:lnTo>
                  <a:lnTo>
                    <a:pt x="649" y="212"/>
                  </a:lnTo>
                  <a:lnTo>
                    <a:pt x="665" y="227"/>
                  </a:lnTo>
                  <a:lnTo>
                    <a:pt x="684" y="240"/>
                  </a:lnTo>
                  <a:lnTo>
                    <a:pt x="706" y="247"/>
                  </a:lnTo>
                  <a:lnTo>
                    <a:pt x="729" y="250"/>
                  </a:lnTo>
                  <a:lnTo>
                    <a:pt x="754" y="247"/>
                  </a:lnTo>
                  <a:lnTo>
                    <a:pt x="775" y="240"/>
                  </a:lnTo>
                  <a:lnTo>
                    <a:pt x="794" y="227"/>
                  </a:lnTo>
                  <a:lnTo>
                    <a:pt x="811" y="212"/>
                  </a:lnTo>
                  <a:lnTo>
                    <a:pt x="822" y="194"/>
                  </a:lnTo>
                  <a:lnTo>
                    <a:pt x="830" y="173"/>
                  </a:lnTo>
                  <a:lnTo>
                    <a:pt x="833" y="149"/>
                  </a:lnTo>
                  <a:lnTo>
                    <a:pt x="832" y="138"/>
                  </a:lnTo>
                  <a:lnTo>
                    <a:pt x="829" y="124"/>
                  </a:lnTo>
                  <a:lnTo>
                    <a:pt x="825" y="109"/>
                  </a:lnTo>
                  <a:lnTo>
                    <a:pt x="820" y="96"/>
                  </a:lnTo>
                  <a:lnTo>
                    <a:pt x="815" y="83"/>
                  </a:lnTo>
                  <a:lnTo>
                    <a:pt x="811" y="73"/>
                  </a:lnTo>
                  <a:lnTo>
                    <a:pt x="808" y="67"/>
                  </a:lnTo>
                  <a:lnTo>
                    <a:pt x="807" y="64"/>
                  </a:lnTo>
                  <a:lnTo>
                    <a:pt x="801" y="47"/>
                  </a:lnTo>
                  <a:lnTo>
                    <a:pt x="803" y="32"/>
                  </a:lnTo>
                  <a:lnTo>
                    <a:pt x="808" y="19"/>
                  </a:lnTo>
                  <a:lnTo>
                    <a:pt x="818" y="10"/>
                  </a:lnTo>
                  <a:lnTo>
                    <a:pt x="832" y="3"/>
                  </a:lnTo>
                  <a:lnTo>
                    <a:pt x="849" y="0"/>
                  </a:lnTo>
                  <a:lnTo>
                    <a:pt x="1202" y="0"/>
                  </a:lnTo>
                  <a:lnTo>
                    <a:pt x="1202" y="55"/>
                  </a:lnTo>
                  <a:lnTo>
                    <a:pt x="1201" y="63"/>
                  </a:lnTo>
                  <a:lnTo>
                    <a:pt x="1200" y="70"/>
                  </a:lnTo>
                  <a:lnTo>
                    <a:pt x="1200" y="340"/>
                  </a:lnTo>
                  <a:lnTo>
                    <a:pt x="1198" y="358"/>
                  </a:lnTo>
                  <a:lnTo>
                    <a:pt x="1190" y="372"/>
                  </a:lnTo>
                  <a:lnTo>
                    <a:pt x="1180" y="381"/>
                  </a:lnTo>
                  <a:lnTo>
                    <a:pt x="1167" y="386"/>
                  </a:lnTo>
                  <a:lnTo>
                    <a:pt x="1152" y="387"/>
                  </a:lnTo>
                  <a:lnTo>
                    <a:pt x="1134" y="382"/>
                  </a:lnTo>
                  <a:lnTo>
                    <a:pt x="1131" y="381"/>
                  </a:lnTo>
                  <a:lnTo>
                    <a:pt x="1124" y="378"/>
                  </a:lnTo>
                  <a:lnTo>
                    <a:pt x="1114" y="374"/>
                  </a:lnTo>
                  <a:lnTo>
                    <a:pt x="1101" y="370"/>
                  </a:lnTo>
                  <a:lnTo>
                    <a:pt x="1087" y="365"/>
                  </a:lnTo>
                  <a:lnTo>
                    <a:pt x="1072" y="361"/>
                  </a:lnTo>
                  <a:lnTo>
                    <a:pt x="1058" y="358"/>
                  </a:lnTo>
                  <a:lnTo>
                    <a:pt x="1046" y="357"/>
                  </a:lnTo>
                  <a:lnTo>
                    <a:pt x="1022" y="360"/>
                  </a:lnTo>
                  <a:lnTo>
                    <a:pt x="1000" y="367"/>
                  </a:lnTo>
                  <a:lnTo>
                    <a:pt x="981" y="379"/>
                  </a:lnTo>
                  <a:lnTo>
                    <a:pt x="965" y="394"/>
                  </a:lnTo>
                  <a:lnTo>
                    <a:pt x="953" y="413"/>
                  </a:lnTo>
                  <a:lnTo>
                    <a:pt x="945" y="434"/>
                  </a:lnTo>
                  <a:lnTo>
                    <a:pt x="942" y="456"/>
                  </a:lnTo>
                  <a:lnTo>
                    <a:pt x="945" y="480"/>
                  </a:lnTo>
                  <a:lnTo>
                    <a:pt x="953" y="501"/>
                  </a:lnTo>
                  <a:lnTo>
                    <a:pt x="965" y="520"/>
                  </a:lnTo>
                  <a:lnTo>
                    <a:pt x="981" y="535"/>
                  </a:lnTo>
                  <a:lnTo>
                    <a:pt x="1000" y="547"/>
                  </a:lnTo>
                  <a:lnTo>
                    <a:pt x="1022" y="554"/>
                  </a:lnTo>
                  <a:lnTo>
                    <a:pt x="1046" y="557"/>
                  </a:lnTo>
                  <a:lnTo>
                    <a:pt x="1058" y="556"/>
                  </a:lnTo>
                  <a:lnTo>
                    <a:pt x="1072" y="553"/>
                  </a:lnTo>
                  <a:lnTo>
                    <a:pt x="1087" y="549"/>
                  </a:lnTo>
                  <a:lnTo>
                    <a:pt x="1101" y="544"/>
                  </a:lnTo>
                  <a:lnTo>
                    <a:pt x="1114" y="540"/>
                  </a:lnTo>
                  <a:lnTo>
                    <a:pt x="1124" y="536"/>
                  </a:lnTo>
                  <a:lnTo>
                    <a:pt x="1131" y="533"/>
                  </a:lnTo>
                  <a:lnTo>
                    <a:pt x="1134" y="532"/>
                  </a:lnTo>
                  <a:lnTo>
                    <a:pt x="1150" y="528"/>
                  </a:lnTo>
                  <a:lnTo>
                    <a:pt x="1163" y="527"/>
                  </a:lnTo>
                  <a:lnTo>
                    <a:pt x="1175" y="530"/>
                  </a:lnTo>
                  <a:lnTo>
                    <a:pt x="1185" y="536"/>
                  </a:lnTo>
                  <a:lnTo>
                    <a:pt x="1193" y="546"/>
                  </a:lnTo>
                  <a:lnTo>
                    <a:pt x="1198" y="558"/>
                  </a:lnTo>
                  <a:lnTo>
                    <a:pt x="1200" y="574"/>
                  </a:lnTo>
                  <a:lnTo>
                    <a:pt x="1200" y="844"/>
                  </a:lnTo>
                  <a:lnTo>
                    <a:pt x="1201" y="851"/>
                  </a:lnTo>
                  <a:lnTo>
                    <a:pt x="1202" y="859"/>
                  </a:lnTo>
                  <a:lnTo>
                    <a:pt x="1202" y="913"/>
                  </a:lnTo>
                  <a:lnTo>
                    <a:pt x="1130" y="913"/>
                  </a:lnTo>
                  <a:lnTo>
                    <a:pt x="1129" y="913"/>
                  </a:lnTo>
                  <a:lnTo>
                    <a:pt x="849" y="913"/>
                  </a:lnTo>
                  <a:lnTo>
                    <a:pt x="832" y="915"/>
                  </a:lnTo>
                  <a:lnTo>
                    <a:pt x="818" y="922"/>
                  </a:lnTo>
                  <a:lnTo>
                    <a:pt x="808" y="932"/>
                  </a:lnTo>
                  <a:lnTo>
                    <a:pt x="803" y="945"/>
                  </a:lnTo>
                  <a:lnTo>
                    <a:pt x="801" y="959"/>
                  </a:lnTo>
                  <a:lnTo>
                    <a:pt x="807" y="977"/>
                  </a:lnTo>
                  <a:lnTo>
                    <a:pt x="808" y="977"/>
                  </a:lnTo>
                  <a:lnTo>
                    <a:pt x="809" y="981"/>
                  </a:lnTo>
                  <a:lnTo>
                    <a:pt x="812" y="989"/>
                  </a:lnTo>
                  <a:lnTo>
                    <a:pt x="816" y="999"/>
                  </a:lnTo>
                  <a:lnTo>
                    <a:pt x="821" y="1011"/>
                  </a:lnTo>
                  <a:lnTo>
                    <a:pt x="825" y="1024"/>
                  </a:lnTo>
                  <a:lnTo>
                    <a:pt x="829" y="1038"/>
                  </a:lnTo>
                  <a:lnTo>
                    <a:pt x="832" y="1051"/>
                  </a:lnTo>
                  <a:lnTo>
                    <a:pt x="833" y="1062"/>
                  </a:lnTo>
                  <a:lnTo>
                    <a:pt x="831" y="1080"/>
                  </a:lnTo>
                  <a:lnTo>
                    <a:pt x="826" y="1099"/>
                  </a:lnTo>
                  <a:lnTo>
                    <a:pt x="818" y="1114"/>
                  </a:lnTo>
                  <a:lnTo>
                    <a:pt x="815" y="1118"/>
                  </a:lnTo>
                  <a:lnTo>
                    <a:pt x="803" y="1133"/>
                  </a:lnTo>
                  <a:lnTo>
                    <a:pt x="787" y="1146"/>
                  </a:lnTo>
                  <a:lnTo>
                    <a:pt x="770" y="1155"/>
                  </a:lnTo>
                  <a:lnTo>
                    <a:pt x="751" y="1160"/>
                  </a:lnTo>
                  <a:lnTo>
                    <a:pt x="729" y="1162"/>
                  </a:lnTo>
                  <a:lnTo>
                    <a:pt x="709" y="1160"/>
                  </a:lnTo>
                  <a:lnTo>
                    <a:pt x="689" y="1155"/>
                  </a:lnTo>
                  <a:lnTo>
                    <a:pt x="672" y="1146"/>
                  </a:lnTo>
                  <a:lnTo>
                    <a:pt x="657" y="1133"/>
                  </a:lnTo>
                  <a:lnTo>
                    <a:pt x="644" y="1118"/>
                  </a:lnTo>
                  <a:lnTo>
                    <a:pt x="642" y="1114"/>
                  </a:lnTo>
                  <a:lnTo>
                    <a:pt x="633" y="1099"/>
                  </a:lnTo>
                  <a:lnTo>
                    <a:pt x="628" y="1080"/>
                  </a:lnTo>
                  <a:lnTo>
                    <a:pt x="626" y="1062"/>
                  </a:lnTo>
                  <a:lnTo>
                    <a:pt x="627" y="1051"/>
                  </a:lnTo>
                  <a:lnTo>
                    <a:pt x="630" y="1038"/>
                  </a:lnTo>
                  <a:lnTo>
                    <a:pt x="635" y="1024"/>
                  </a:lnTo>
                  <a:lnTo>
                    <a:pt x="639" y="1011"/>
                  </a:lnTo>
                  <a:lnTo>
                    <a:pt x="643" y="999"/>
                  </a:lnTo>
                  <a:lnTo>
                    <a:pt x="648" y="989"/>
                  </a:lnTo>
                  <a:lnTo>
                    <a:pt x="651" y="981"/>
                  </a:lnTo>
                  <a:lnTo>
                    <a:pt x="652" y="977"/>
                  </a:lnTo>
                  <a:lnTo>
                    <a:pt x="653" y="977"/>
                  </a:lnTo>
                  <a:lnTo>
                    <a:pt x="657" y="959"/>
                  </a:lnTo>
                  <a:lnTo>
                    <a:pt x="657" y="945"/>
                  </a:lnTo>
                  <a:lnTo>
                    <a:pt x="652" y="932"/>
                  </a:lnTo>
                  <a:lnTo>
                    <a:pt x="642" y="922"/>
                  </a:lnTo>
                  <a:lnTo>
                    <a:pt x="627" y="915"/>
                  </a:lnTo>
                  <a:lnTo>
                    <a:pt x="609" y="913"/>
                  </a:lnTo>
                  <a:lnTo>
                    <a:pt x="329" y="913"/>
                  </a:lnTo>
                  <a:lnTo>
                    <a:pt x="329" y="913"/>
                  </a:lnTo>
                  <a:lnTo>
                    <a:pt x="258" y="913"/>
                  </a:lnTo>
                  <a:lnTo>
                    <a:pt x="258" y="574"/>
                  </a:lnTo>
                  <a:lnTo>
                    <a:pt x="256" y="558"/>
                  </a:lnTo>
                  <a:lnTo>
                    <a:pt x="252" y="546"/>
                  </a:lnTo>
                  <a:lnTo>
                    <a:pt x="244" y="536"/>
                  </a:lnTo>
                  <a:lnTo>
                    <a:pt x="233" y="530"/>
                  </a:lnTo>
                  <a:lnTo>
                    <a:pt x="221" y="527"/>
                  </a:lnTo>
                  <a:lnTo>
                    <a:pt x="208" y="528"/>
                  </a:lnTo>
                  <a:lnTo>
                    <a:pt x="193" y="532"/>
                  </a:lnTo>
                  <a:lnTo>
                    <a:pt x="190" y="533"/>
                  </a:lnTo>
                  <a:lnTo>
                    <a:pt x="182" y="536"/>
                  </a:lnTo>
                  <a:lnTo>
                    <a:pt x="172" y="540"/>
                  </a:lnTo>
                  <a:lnTo>
                    <a:pt x="159" y="544"/>
                  </a:lnTo>
                  <a:lnTo>
                    <a:pt x="145" y="549"/>
                  </a:lnTo>
                  <a:lnTo>
                    <a:pt x="131" y="553"/>
                  </a:lnTo>
                  <a:lnTo>
                    <a:pt x="116" y="556"/>
                  </a:lnTo>
                  <a:lnTo>
                    <a:pt x="104" y="557"/>
                  </a:lnTo>
                  <a:lnTo>
                    <a:pt x="81" y="554"/>
                  </a:lnTo>
                  <a:lnTo>
                    <a:pt x="58" y="547"/>
                  </a:lnTo>
                  <a:lnTo>
                    <a:pt x="39" y="535"/>
                  </a:lnTo>
                  <a:lnTo>
                    <a:pt x="24" y="520"/>
                  </a:lnTo>
                  <a:lnTo>
                    <a:pt x="11" y="501"/>
                  </a:lnTo>
                  <a:lnTo>
                    <a:pt x="3" y="480"/>
                  </a:lnTo>
                  <a:lnTo>
                    <a:pt x="0" y="456"/>
                  </a:lnTo>
                  <a:lnTo>
                    <a:pt x="3" y="434"/>
                  </a:lnTo>
                  <a:lnTo>
                    <a:pt x="11" y="413"/>
                  </a:lnTo>
                  <a:lnTo>
                    <a:pt x="24" y="394"/>
                  </a:lnTo>
                  <a:lnTo>
                    <a:pt x="39" y="379"/>
                  </a:lnTo>
                  <a:lnTo>
                    <a:pt x="58" y="367"/>
                  </a:lnTo>
                  <a:lnTo>
                    <a:pt x="81" y="360"/>
                  </a:lnTo>
                  <a:lnTo>
                    <a:pt x="104" y="357"/>
                  </a:lnTo>
                  <a:lnTo>
                    <a:pt x="116" y="358"/>
                  </a:lnTo>
                  <a:lnTo>
                    <a:pt x="131" y="361"/>
                  </a:lnTo>
                  <a:lnTo>
                    <a:pt x="145" y="365"/>
                  </a:lnTo>
                  <a:lnTo>
                    <a:pt x="159" y="370"/>
                  </a:lnTo>
                  <a:lnTo>
                    <a:pt x="172" y="374"/>
                  </a:lnTo>
                  <a:lnTo>
                    <a:pt x="182" y="378"/>
                  </a:lnTo>
                  <a:lnTo>
                    <a:pt x="190" y="381"/>
                  </a:lnTo>
                  <a:lnTo>
                    <a:pt x="193" y="382"/>
                  </a:lnTo>
                  <a:lnTo>
                    <a:pt x="210" y="387"/>
                  </a:lnTo>
                  <a:lnTo>
                    <a:pt x="225" y="386"/>
                  </a:lnTo>
                  <a:lnTo>
                    <a:pt x="238" y="381"/>
                  </a:lnTo>
                  <a:lnTo>
                    <a:pt x="249" y="372"/>
                  </a:lnTo>
                  <a:lnTo>
                    <a:pt x="256" y="358"/>
                  </a:lnTo>
                  <a:lnTo>
                    <a:pt x="258" y="34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74"/>
            <p:cNvSpPr>
              <a:spLocks noEditPoints="1"/>
            </p:cNvSpPr>
            <p:nvPr/>
          </p:nvSpPr>
          <p:spPr bwMode="auto">
            <a:xfrm>
              <a:off x="5812804" y="5078896"/>
              <a:ext cx="517525" cy="635000"/>
            </a:xfrm>
            <a:custGeom>
              <a:avLst/>
              <a:gdLst>
                <a:gd name="T0" fmla="*/ 2003 w 2939"/>
                <a:gd name="T1" fmla="*/ 2890 h 3600"/>
                <a:gd name="T2" fmla="*/ 1859 w 2939"/>
                <a:gd name="T3" fmla="*/ 2961 h 3600"/>
                <a:gd name="T4" fmla="*/ 2195 w 2939"/>
                <a:gd name="T5" fmla="*/ 3289 h 3600"/>
                <a:gd name="T6" fmla="*/ 2729 w 2939"/>
                <a:gd name="T7" fmla="*/ 2753 h 3600"/>
                <a:gd name="T8" fmla="*/ 2634 w 2939"/>
                <a:gd name="T9" fmla="*/ 2623 h 3600"/>
                <a:gd name="T10" fmla="*/ 1495 w 2939"/>
                <a:gd name="T11" fmla="*/ 2623 h 3600"/>
                <a:gd name="T12" fmla="*/ 949 w 2939"/>
                <a:gd name="T13" fmla="*/ 2664 h 3600"/>
                <a:gd name="T14" fmla="*/ 963 w 2939"/>
                <a:gd name="T15" fmla="*/ 2522 h 3600"/>
                <a:gd name="T16" fmla="*/ 838 w 2939"/>
                <a:gd name="T17" fmla="*/ 2470 h 3600"/>
                <a:gd name="T18" fmla="*/ 456 w 2939"/>
                <a:gd name="T19" fmla="*/ 2606 h 3600"/>
                <a:gd name="T20" fmla="*/ 488 w 2939"/>
                <a:gd name="T21" fmla="*/ 2522 h 3600"/>
                <a:gd name="T22" fmla="*/ 2269 w 2939"/>
                <a:gd name="T23" fmla="*/ 2263 h 3600"/>
                <a:gd name="T24" fmla="*/ 2743 w 2939"/>
                <a:gd name="T25" fmla="*/ 2459 h 3600"/>
                <a:gd name="T26" fmla="*/ 2939 w 2939"/>
                <a:gd name="T27" fmla="*/ 2931 h 3600"/>
                <a:gd name="T28" fmla="*/ 2743 w 2939"/>
                <a:gd name="T29" fmla="*/ 3404 h 3600"/>
                <a:gd name="T30" fmla="*/ 2269 w 2939"/>
                <a:gd name="T31" fmla="*/ 3600 h 3600"/>
                <a:gd name="T32" fmla="*/ 1795 w 2939"/>
                <a:gd name="T33" fmla="*/ 3404 h 3600"/>
                <a:gd name="T34" fmla="*/ 1599 w 2939"/>
                <a:gd name="T35" fmla="*/ 2931 h 3600"/>
                <a:gd name="T36" fmla="*/ 1795 w 2939"/>
                <a:gd name="T37" fmla="*/ 2459 h 3600"/>
                <a:gd name="T38" fmla="*/ 2269 w 2939"/>
                <a:gd name="T39" fmla="*/ 2263 h 3600"/>
                <a:gd name="T40" fmla="*/ 1599 w 2939"/>
                <a:gd name="T41" fmla="*/ 2160 h 3600"/>
                <a:gd name="T42" fmla="*/ 949 w 2939"/>
                <a:gd name="T43" fmla="*/ 2201 h 3600"/>
                <a:gd name="T44" fmla="*/ 963 w 2939"/>
                <a:gd name="T45" fmla="*/ 2060 h 3600"/>
                <a:gd name="T46" fmla="*/ 838 w 2939"/>
                <a:gd name="T47" fmla="*/ 2029 h 3600"/>
                <a:gd name="T48" fmla="*/ 456 w 2939"/>
                <a:gd name="T49" fmla="*/ 2165 h 3600"/>
                <a:gd name="T50" fmla="*/ 488 w 2939"/>
                <a:gd name="T51" fmla="*/ 2081 h 3600"/>
                <a:gd name="T52" fmla="*/ 980 w 2939"/>
                <a:gd name="T53" fmla="*/ 1646 h 3600"/>
                <a:gd name="T54" fmla="*/ 1854 w 2939"/>
                <a:gd name="T55" fmla="*/ 1765 h 3600"/>
                <a:gd name="T56" fmla="*/ 938 w 2939"/>
                <a:gd name="T57" fmla="*/ 1779 h 3600"/>
                <a:gd name="T58" fmla="*/ 980 w 2939"/>
                <a:gd name="T59" fmla="*/ 1646 h 3600"/>
                <a:gd name="T60" fmla="*/ 830 w 2939"/>
                <a:gd name="T61" fmla="*/ 1605 h 3600"/>
                <a:gd name="T62" fmla="*/ 446 w 2939"/>
                <a:gd name="T63" fmla="*/ 1717 h 3600"/>
                <a:gd name="T64" fmla="*/ 502 w 2939"/>
                <a:gd name="T65" fmla="*/ 1647 h 3600"/>
                <a:gd name="T66" fmla="*/ 1804 w 2939"/>
                <a:gd name="T67" fmla="*/ 1183 h 3600"/>
                <a:gd name="T68" fmla="*/ 1846 w 2939"/>
                <a:gd name="T69" fmla="*/ 1316 h 3600"/>
                <a:gd name="T70" fmla="*/ 931 w 2939"/>
                <a:gd name="T71" fmla="*/ 1301 h 3600"/>
                <a:gd name="T72" fmla="*/ 798 w 2939"/>
                <a:gd name="T73" fmla="*/ 1068 h 3600"/>
                <a:gd name="T74" fmla="*/ 640 w 2939"/>
                <a:gd name="T75" fmla="*/ 1360 h 3600"/>
                <a:gd name="T76" fmla="*/ 440 w 2939"/>
                <a:gd name="T77" fmla="*/ 1246 h 3600"/>
                <a:gd name="T78" fmla="*/ 515 w 2939"/>
                <a:gd name="T79" fmla="*/ 1197 h 3600"/>
                <a:gd name="T80" fmla="*/ 569 w 2939"/>
                <a:gd name="T81" fmla="*/ 386 h 3600"/>
                <a:gd name="T82" fmla="*/ 706 w 2939"/>
                <a:gd name="T83" fmla="*/ 640 h 3600"/>
                <a:gd name="T84" fmla="*/ 1648 w 2939"/>
                <a:gd name="T85" fmla="*/ 619 h 3600"/>
                <a:gd name="T86" fmla="*/ 1748 w 2939"/>
                <a:gd name="T87" fmla="*/ 360 h 3600"/>
                <a:gd name="T88" fmla="*/ 2285 w 2939"/>
                <a:gd name="T89" fmla="*/ 454 h 3600"/>
                <a:gd name="T90" fmla="*/ 2198 w 2939"/>
                <a:gd name="T91" fmla="*/ 2112 h 3600"/>
                <a:gd name="T92" fmla="*/ 1465 w 2939"/>
                <a:gd name="T93" fmla="*/ 3116 h 3600"/>
                <a:gd name="T94" fmla="*/ 49 w 2939"/>
                <a:gd name="T95" fmla="*/ 3167 h 3600"/>
                <a:gd name="T96" fmla="*/ 22 w 2939"/>
                <a:gd name="T97" fmla="*/ 471 h 3600"/>
                <a:gd name="T98" fmla="*/ 1160 w 2939"/>
                <a:gd name="T99" fmla="*/ 103 h 3600"/>
                <a:gd name="T100" fmla="*/ 1094 w 2939"/>
                <a:gd name="T101" fmla="*/ 219 h 3600"/>
                <a:gd name="T102" fmla="*/ 1227 w 2939"/>
                <a:gd name="T103" fmla="*/ 219 h 3600"/>
                <a:gd name="T104" fmla="*/ 1160 w 2939"/>
                <a:gd name="T105" fmla="*/ 103 h 3600"/>
                <a:gd name="T106" fmla="*/ 1317 w 2939"/>
                <a:gd name="T107" fmla="*/ 88 h 3600"/>
                <a:gd name="T108" fmla="*/ 1379 w 2939"/>
                <a:gd name="T109" fmla="*/ 247 h 3600"/>
                <a:gd name="T110" fmla="*/ 1624 w 2939"/>
                <a:gd name="T111" fmla="*/ 324 h 3600"/>
                <a:gd name="T112" fmla="*/ 1605 w 2939"/>
                <a:gd name="T113" fmla="*/ 521 h 3600"/>
                <a:gd name="T114" fmla="*/ 738 w 2939"/>
                <a:gd name="T115" fmla="*/ 540 h 3600"/>
                <a:gd name="T116" fmla="*/ 682 w 2939"/>
                <a:gd name="T117" fmla="*/ 350 h 3600"/>
                <a:gd name="T118" fmla="*/ 923 w 2939"/>
                <a:gd name="T119" fmla="*/ 254 h 3600"/>
                <a:gd name="T120" fmla="*/ 991 w 2939"/>
                <a:gd name="T121" fmla="*/ 116 h 3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9" h="3600">
                  <a:moveTo>
                    <a:pt x="2634" y="2623"/>
                  </a:moveTo>
                  <a:lnTo>
                    <a:pt x="2613" y="2625"/>
                  </a:lnTo>
                  <a:lnTo>
                    <a:pt x="2591" y="2630"/>
                  </a:lnTo>
                  <a:lnTo>
                    <a:pt x="2570" y="2641"/>
                  </a:lnTo>
                  <a:lnTo>
                    <a:pt x="2552" y="2657"/>
                  </a:lnTo>
                  <a:lnTo>
                    <a:pt x="2205" y="3047"/>
                  </a:lnTo>
                  <a:lnTo>
                    <a:pt x="2024" y="2903"/>
                  </a:lnTo>
                  <a:lnTo>
                    <a:pt x="2003" y="2890"/>
                  </a:lnTo>
                  <a:lnTo>
                    <a:pt x="1982" y="2882"/>
                  </a:lnTo>
                  <a:lnTo>
                    <a:pt x="1960" y="2880"/>
                  </a:lnTo>
                  <a:lnTo>
                    <a:pt x="1937" y="2882"/>
                  </a:lnTo>
                  <a:lnTo>
                    <a:pt x="1915" y="2890"/>
                  </a:lnTo>
                  <a:lnTo>
                    <a:pt x="1895" y="2902"/>
                  </a:lnTo>
                  <a:lnTo>
                    <a:pt x="1879" y="2918"/>
                  </a:lnTo>
                  <a:lnTo>
                    <a:pt x="1866" y="2939"/>
                  </a:lnTo>
                  <a:lnTo>
                    <a:pt x="1859" y="2961"/>
                  </a:lnTo>
                  <a:lnTo>
                    <a:pt x="1856" y="2983"/>
                  </a:lnTo>
                  <a:lnTo>
                    <a:pt x="1859" y="3005"/>
                  </a:lnTo>
                  <a:lnTo>
                    <a:pt x="1866" y="3027"/>
                  </a:lnTo>
                  <a:lnTo>
                    <a:pt x="1878" y="3046"/>
                  </a:lnTo>
                  <a:lnTo>
                    <a:pt x="1895" y="3063"/>
                  </a:lnTo>
                  <a:lnTo>
                    <a:pt x="2152" y="3268"/>
                  </a:lnTo>
                  <a:lnTo>
                    <a:pt x="2173" y="3281"/>
                  </a:lnTo>
                  <a:lnTo>
                    <a:pt x="2195" y="3289"/>
                  </a:lnTo>
                  <a:lnTo>
                    <a:pt x="2217" y="3291"/>
                  </a:lnTo>
                  <a:lnTo>
                    <a:pt x="2239" y="3289"/>
                  </a:lnTo>
                  <a:lnTo>
                    <a:pt x="2258" y="3283"/>
                  </a:lnTo>
                  <a:lnTo>
                    <a:pt x="2278" y="3272"/>
                  </a:lnTo>
                  <a:lnTo>
                    <a:pt x="2294" y="3257"/>
                  </a:lnTo>
                  <a:lnTo>
                    <a:pt x="2707" y="2794"/>
                  </a:lnTo>
                  <a:lnTo>
                    <a:pt x="2720" y="2774"/>
                  </a:lnTo>
                  <a:lnTo>
                    <a:pt x="2729" y="2753"/>
                  </a:lnTo>
                  <a:lnTo>
                    <a:pt x="2733" y="2731"/>
                  </a:lnTo>
                  <a:lnTo>
                    <a:pt x="2731" y="2709"/>
                  </a:lnTo>
                  <a:lnTo>
                    <a:pt x="2725" y="2687"/>
                  </a:lnTo>
                  <a:lnTo>
                    <a:pt x="2714" y="2666"/>
                  </a:lnTo>
                  <a:lnTo>
                    <a:pt x="2698" y="2649"/>
                  </a:lnTo>
                  <a:lnTo>
                    <a:pt x="2678" y="2636"/>
                  </a:lnTo>
                  <a:lnTo>
                    <a:pt x="2657" y="2627"/>
                  </a:lnTo>
                  <a:lnTo>
                    <a:pt x="2634" y="2623"/>
                  </a:lnTo>
                  <a:close/>
                  <a:moveTo>
                    <a:pt x="980" y="2520"/>
                  </a:moveTo>
                  <a:lnTo>
                    <a:pt x="1444" y="2520"/>
                  </a:lnTo>
                  <a:lnTo>
                    <a:pt x="1460" y="2522"/>
                  </a:lnTo>
                  <a:lnTo>
                    <a:pt x="1474" y="2530"/>
                  </a:lnTo>
                  <a:lnTo>
                    <a:pt x="1485" y="2541"/>
                  </a:lnTo>
                  <a:lnTo>
                    <a:pt x="1493" y="2555"/>
                  </a:lnTo>
                  <a:lnTo>
                    <a:pt x="1495" y="2571"/>
                  </a:lnTo>
                  <a:lnTo>
                    <a:pt x="1495" y="2623"/>
                  </a:lnTo>
                  <a:lnTo>
                    <a:pt x="1493" y="2639"/>
                  </a:lnTo>
                  <a:lnTo>
                    <a:pt x="1485" y="2653"/>
                  </a:lnTo>
                  <a:lnTo>
                    <a:pt x="1474" y="2664"/>
                  </a:lnTo>
                  <a:lnTo>
                    <a:pt x="1460" y="2672"/>
                  </a:lnTo>
                  <a:lnTo>
                    <a:pt x="1444" y="2674"/>
                  </a:lnTo>
                  <a:lnTo>
                    <a:pt x="980" y="2674"/>
                  </a:lnTo>
                  <a:lnTo>
                    <a:pt x="963" y="2672"/>
                  </a:lnTo>
                  <a:lnTo>
                    <a:pt x="949" y="2664"/>
                  </a:lnTo>
                  <a:lnTo>
                    <a:pt x="938" y="2653"/>
                  </a:lnTo>
                  <a:lnTo>
                    <a:pt x="931" y="2639"/>
                  </a:lnTo>
                  <a:lnTo>
                    <a:pt x="928" y="2623"/>
                  </a:lnTo>
                  <a:lnTo>
                    <a:pt x="928" y="2571"/>
                  </a:lnTo>
                  <a:lnTo>
                    <a:pt x="931" y="2555"/>
                  </a:lnTo>
                  <a:lnTo>
                    <a:pt x="938" y="2541"/>
                  </a:lnTo>
                  <a:lnTo>
                    <a:pt x="949" y="2530"/>
                  </a:lnTo>
                  <a:lnTo>
                    <a:pt x="963" y="2522"/>
                  </a:lnTo>
                  <a:lnTo>
                    <a:pt x="980" y="2520"/>
                  </a:lnTo>
                  <a:close/>
                  <a:moveTo>
                    <a:pt x="798" y="2404"/>
                  </a:moveTo>
                  <a:lnTo>
                    <a:pt x="812" y="2408"/>
                  </a:lnTo>
                  <a:lnTo>
                    <a:pt x="826" y="2416"/>
                  </a:lnTo>
                  <a:lnTo>
                    <a:pt x="835" y="2427"/>
                  </a:lnTo>
                  <a:lnTo>
                    <a:pt x="841" y="2441"/>
                  </a:lnTo>
                  <a:lnTo>
                    <a:pt x="841" y="2456"/>
                  </a:lnTo>
                  <a:lnTo>
                    <a:pt x="838" y="2470"/>
                  </a:lnTo>
                  <a:lnTo>
                    <a:pt x="830" y="2483"/>
                  </a:lnTo>
                  <a:lnTo>
                    <a:pt x="640" y="2696"/>
                  </a:lnTo>
                  <a:lnTo>
                    <a:pt x="629" y="2704"/>
                  </a:lnTo>
                  <a:lnTo>
                    <a:pt x="617" y="2710"/>
                  </a:lnTo>
                  <a:lnTo>
                    <a:pt x="604" y="2712"/>
                  </a:lnTo>
                  <a:lnTo>
                    <a:pt x="588" y="2709"/>
                  </a:lnTo>
                  <a:lnTo>
                    <a:pt x="574" y="2701"/>
                  </a:lnTo>
                  <a:lnTo>
                    <a:pt x="456" y="2606"/>
                  </a:lnTo>
                  <a:lnTo>
                    <a:pt x="446" y="2595"/>
                  </a:lnTo>
                  <a:lnTo>
                    <a:pt x="440" y="2582"/>
                  </a:lnTo>
                  <a:lnTo>
                    <a:pt x="438" y="2568"/>
                  </a:lnTo>
                  <a:lnTo>
                    <a:pt x="441" y="2554"/>
                  </a:lnTo>
                  <a:lnTo>
                    <a:pt x="448" y="2540"/>
                  </a:lnTo>
                  <a:lnTo>
                    <a:pt x="459" y="2530"/>
                  </a:lnTo>
                  <a:lnTo>
                    <a:pt x="473" y="2524"/>
                  </a:lnTo>
                  <a:lnTo>
                    <a:pt x="488" y="2522"/>
                  </a:lnTo>
                  <a:lnTo>
                    <a:pt x="502" y="2525"/>
                  </a:lnTo>
                  <a:lnTo>
                    <a:pt x="515" y="2533"/>
                  </a:lnTo>
                  <a:lnTo>
                    <a:pt x="598" y="2600"/>
                  </a:lnTo>
                  <a:lnTo>
                    <a:pt x="759" y="2420"/>
                  </a:lnTo>
                  <a:lnTo>
                    <a:pt x="770" y="2410"/>
                  </a:lnTo>
                  <a:lnTo>
                    <a:pt x="784" y="2405"/>
                  </a:lnTo>
                  <a:lnTo>
                    <a:pt x="798" y="2404"/>
                  </a:lnTo>
                  <a:close/>
                  <a:moveTo>
                    <a:pt x="2269" y="2263"/>
                  </a:moveTo>
                  <a:lnTo>
                    <a:pt x="2337" y="2266"/>
                  </a:lnTo>
                  <a:lnTo>
                    <a:pt x="2404" y="2277"/>
                  </a:lnTo>
                  <a:lnTo>
                    <a:pt x="2468" y="2293"/>
                  </a:lnTo>
                  <a:lnTo>
                    <a:pt x="2530" y="2315"/>
                  </a:lnTo>
                  <a:lnTo>
                    <a:pt x="2589" y="2343"/>
                  </a:lnTo>
                  <a:lnTo>
                    <a:pt x="2643" y="2377"/>
                  </a:lnTo>
                  <a:lnTo>
                    <a:pt x="2695" y="2415"/>
                  </a:lnTo>
                  <a:lnTo>
                    <a:pt x="2743" y="2459"/>
                  </a:lnTo>
                  <a:lnTo>
                    <a:pt x="2785" y="2506"/>
                  </a:lnTo>
                  <a:lnTo>
                    <a:pt x="2825" y="2557"/>
                  </a:lnTo>
                  <a:lnTo>
                    <a:pt x="2858" y="2613"/>
                  </a:lnTo>
                  <a:lnTo>
                    <a:pt x="2886" y="2672"/>
                  </a:lnTo>
                  <a:lnTo>
                    <a:pt x="2909" y="2733"/>
                  </a:lnTo>
                  <a:lnTo>
                    <a:pt x="2925" y="2797"/>
                  </a:lnTo>
                  <a:lnTo>
                    <a:pt x="2935" y="2863"/>
                  </a:lnTo>
                  <a:lnTo>
                    <a:pt x="2939" y="2931"/>
                  </a:lnTo>
                  <a:lnTo>
                    <a:pt x="2935" y="3000"/>
                  </a:lnTo>
                  <a:lnTo>
                    <a:pt x="2925" y="3067"/>
                  </a:lnTo>
                  <a:lnTo>
                    <a:pt x="2909" y="3130"/>
                  </a:lnTo>
                  <a:lnTo>
                    <a:pt x="2886" y="3192"/>
                  </a:lnTo>
                  <a:lnTo>
                    <a:pt x="2858" y="3250"/>
                  </a:lnTo>
                  <a:lnTo>
                    <a:pt x="2825" y="3305"/>
                  </a:lnTo>
                  <a:lnTo>
                    <a:pt x="2785" y="3357"/>
                  </a:lnTo>
                  <a:lnTo>
                    <a:pt x="2743" y="3404"/>
                  </a:lnTo>
                  <a:lnTo>
                    <a:pt x="2695" y="3447"/>
                  </a:lnTo>
                  <a:lnTo>
                    <a:pt x="2643" y="3485"/>
                  </a:lnTo>
                  <a:lnTo>
                    <a:pt x="2589" y="3519"/>
                  </a:lnTo>
                  <a:lnTo>
                    <a:pt x="2530" y="3548"/>
                  </a:lnTo>
                  <a:lnTo>
                    <a:pt x="2468" y="3569"/>
                  </a:lnTo>
                  <a:lnTo>
                    <a:pt x="2404" y="3587"/>
                  </a:lnTo>
                  <a:lnTo>
                    <a:pt x="2337" y="3597"/>
                  </a:lnTo>
                  <a:lnTo>
                    <a:pt x="2269" y="3600"/>
                  </a:lnTo>
                  <a:lnTo>
                    <a:pt x="2200" y="3597"/>
                  </a:lnTo>
                  <a:lnTo>
                    <a:pt x="2134" y="3587"/>
                  </a:lnTo>
                  <a:lnTo>
                    <a:pt x="2069" y="3569"/>
                  </a:lnTo>
                  <a:lnTo>
                    <a:pt x="2008" y="3548"/>
                  </a:lnTo>
                  <a:lnTo>
                    <a:pt x="1949" y="3519"/>
                  </a:lnTo>
                  <a:lnTo>
                    <a:pt x="1894" y="3485"/>
                  </a:lnTo>
                  <a:lnTo>
                    <a:pt x="1843" y="3447"/>
                  </a:lnTo>
                  <a:lnTo>
                    <a:pt x="1795" y="3404"/>
                  </a:lnTo>
                  <a:lnTo>
                    <a:pt x="1752" y="3357"/>
                  </a:lnTo>
                  <a:lnTo>
                    <a:pt x="1713" y="3305"/>
                  </a:lnTo>
                  <a:lnTo>
                    <a:pt x="1680" y="3250"/>
                  </a:lnTo>
                  <a:lnTo>
                    <a:pt x="1651" y="3192"/>
                  </a:lnTo>
                  <a:lnTo>
                    <a:pt x="1628" y="3130"/>
                  </a:lnTo>
                  <a:lnTo>
                    <a:pt x="1612" y="3067"/>
                  </a:lnTo>
                  <a:lnTo>
                    <a:pt x="1602" y="3000"/>
                  </a:lnTo>
                  <a:lnTo>
                    <a:pt x="1599" y="2931"/>
                  </a:lnTo>
                  <a:lnTo>
                    <a:pt x="1602" y="2863"/>
                  </a:lnTo>
                  <a:lnTo>
                    <a:pt x="1612" y="2797"/>
                  </a:lnTo>
                  <a:lnTo>
                    <a:pt x="1628" y="2733"/>
                  </a:lnTo>
                  <a:lnTo>
                    <a:pt x="1651" y="2672"/>
                  </a:lnTo>
                  <a:lnTo>
                    <a:pt x="1680" y="2613"/>
                  </a:lnTo>
                  <a:lnTo>
                    <a:pt x="1713" y="2557"/>
                  </a:lnTo>
                  <a:lnTo>
                    <a:pt x="1752" y="2506"/>
                  </a:lnTo>
                  <a:lnTo>
                    <a:pt x="1795" y="2459"/>
                  </a:lnTo>
                  <a:lnTo>
                    <a:pt x="1843" y="2415"/>
                  </a:lnTo>
                  <a:lnTo>
                    <a:pt x="1894" y="2377"/>
                  </a:lnTo>
                  <a:lnTo>
                    <a:pt x="1949" y="2343"/>
                  </a:lnTo>
                  <a:lnTo>
                    <a:pt x="2008" y="2315"/>
                  </a:lnTo>
                  <a:lnTo>
                    <a:pt x="2069" y="2293"/>
                  </a:lnTo>
                  <a:lnTo>
                    <a:pt x="2134" y="2277"/>
                  </a:lnTo>
                  <a:lnTo>
                    <a:pt x="2200" y="2266"/>
                  </a:lnTo>
                  <a:lnTo>
                    <a:pt x="2269" y="2263"/>
                  </a:lnTo>
                  <a:close/>
                  <a:moveTo>
                    <a:pt x="980" y="2057"/>
                  </a:moveTo>
                  <a:lnTo>
                    <a:pt x="1547" y="2057"/>
                  </a:lnTo>
                  <a:lnTo>
                    <a:pt x="1563" y="2060"/>
                  </a:lnTo>
                  <a:lnTo>
                    <a:pt x="1577" y="2067"/>
                  </a:lnTo>
                  <a:lnTo>
                    <a:pt x="1589" y="2078"/>
                  </a:lnTo>
                  <a:lnTo>
                    <a:pt x="1596" y="2092"/>
                  </a:lnTo>
                  <a:lnTo>
                    <a:pt x="1599" y="2109"/>
                  </a:lnTo>
                  <a:lnTo>
                    <a:pt x="1599" y="2160"/>
                  </a:lnTo>
                  <a:lnTo>
                    <a:pt x="1596" y="2176"/>
                  </a:lnTo>
                  <a:lnTo>
                    <a:pt x="1589" y="2191"/>
                  </a:lnTo>
                  <a:lnTo>
                    <a:pt x="1577" y="2201"/>
                  </a:lnTo>
                  <a:lnTo>
                    <a:pt x="1563" y="2209"/>
                  </a:lnTo>
                  <a:lnTo>
                    <a:pt x="1547" y="2211"/>
                  </a:lnTo>
                  <a:lnTo>
                    <a:pt x="980" y="2211"/>
                  </a:lnTo>
                  <a:lnTo>
                    <a:pt x="963" y="2209"/>
                  </a:lnTo>
                  <a:lnTo>
                    <a:pt x="949" y="2201"/>
                  </a:lnTo>
                  <a:lnTo>
                    <a:pt x="938" y="2191"/>
                  </a:lnTo>
                  <a:lnTo>
                    <a:pt x="931" y="2176"/>
                  </a:lnTo>
                  <a:lnTo>
                    <a:pt x="928" y="2160"/>
                  </a:lnTo>
                  <a:lnTo>
                    <a:pt x="928" y="2109"/>
                  </a:lnTo>
                  <a:lnTo>
                    <a:pt x="931" y="2092"/>
                  </a:lnTo>
                  <a:lnTo>
                    <a:pt x="938" y="2078"/>
                  </a:lnTo>
                  <a:lnTo>
                    <a:pt x="949" y="2067"/>
                  </a:lnTo>
                  <a:lnTo>
                    <a:pt x="963" y="2060"/>
                  </a:lnTo>
                  <a:lnTo>
                    <a:pt x="980" y="2057"/>
                  </a:lnTo>
                  <a:close/>
                  <a:moveTo>
                    <a:pt x="798" y="1964"/>
                  </a:moveTo>
                  <a:lnTo>
                    <a:pt x="812" y="1967"/>
                  </a:lnTo>
                  <a:lnTo>
                    <a:pt x="826" y="1976"/>
                  </a:lnTo>
                  <a:lnTo>
                    <a:pt x="835" y="1987"/>
                  </a:lnTo>
                  <a:lnTo>
                    <a:pt x="841" y="2001"/>
                  </a:lnTo>
                  <a:lnTo>
                    <a:pt x="841" y="2015"/>
                  </a:lnTo>
                  <a:lnTo>
                    <a:pt x="838" y="2029"/>
                  </a:lnTo>
                  <a:lnTo>
                    <a:pt x="830" y="2042"/>
                  </a:lnTo>
                  <a:lnTo>
                    <a:pt x="640" y="2255"/>
                  </a:lnTo>
                  <a:lnTo>
                    <a:pt x="629" y="2264"/>
                  </a:lnTo>
                  <a:lnTo>
                    <a:pt x="617" y="2269"/>
                  </a:lnTo>
                  <a:lnTo>
                    <a:pt x="604" y="2271"/>
                  </a:lnTo>
                  <a:lnTo>
                    <a:pt x="588" y="2268"/>
                  </a:lnTo>
                  <a:lnTo>
                    <a:pt x="574" y="2260"/>
                  </a:lnTo>
                  <a:lnTo>
                    <a:pt x="456" y="2165"/>
                  </a:lnTo>
                  <a:lnTo>
                    <a:pt x="446" y="2155"/>
                  </a:lnTo>
                  <a:lnTo>
                    <a:pt x="440" y="2141"/>
                  </a:lnTo>
                  <a:lnTo>
                    <a:pt x="438" y="2127"/>
                  </a:lnTo>
                  <a:lnTo>
                    <a:pt x="441" y="2113"/>
                  </a:lnTo>
                  <a:lnTo>
                    <a:pt x="448" y="2099"/>
                  </a:lnTo>
                  <a:lnTo>
                    <a:pt x="459" y="2089"/>
                  </a:lnTo>
                  <a:lnTo>
                    <a:pt x="473" y="2084"/>
                  </a:lnTo>
                  <a:lnTo>
                    <a:pt x="488" y="2081"/>
                  </a:lnTo>
                  <a:lnTo>
                    <a:pt x="502" y="2085"/>
                  </a:lnTo>
                  <a:lnTo>
                    <a:pt x="515" y="2092"/>
                  </a:lnTo>
                  <a:lnTo>
                    <a:pt x="598" y="2159"/>
                  </a:lnTo>
                  <a:lnTo>
                    <a:pt x="759" y="1979"/>
                  </a:lnTo>
                  <a:lnTo>
                    <a:pt x="770" y="1969"/>
                  </a:lnTo>
                  <a:lnTo>
                    <a:pt x="784" y="1965"/>
                  </a:lnTo>
                  <a:lnTo>
                    <a:pt x="798" y="1964"/>
                  </a:lnTo>
                  <a:close/>
                  <a:moveTo>
                    <a:pt x="980" y="1646"/>
                  </a:moveTo>
                  <a:lnTo>
                    <a:pt x="1804" y="1646"/>
                  </a:lnTo>
                  <a:lnTo>
                    <a:pt x="1821" y="1648"/>
                  </a:lnTo>
                  <a:lnTo>
                    <a:pt x="1835" y="1656"/>
                  </a:lnTo>
                  <a:lnTo>
                    <a:pt x="1846" y="1667"/>
                  </a:lnTo>
                  <a:lnTo>
                    <a:pt x="1854" y="1681"/>
                  </a:lnTo>
                  <a:lnTo>
                    <a:pt x="1856" y="1697"/>
                  </a:lnTo>
                  <a:lnTo>
                    <a:pt x="1856" y="1749"/>
                  </a:lnTo>
                  <a:lnTo>
                    <a:pt x="1854" y="1765"/>
                  </a:lnTo>
                  <a:lnTo>
                    <a:pt x="1846" y="1779"/>
                  </a:lnTo>
                  <a:lnTo>
                    <a:pt x="1835" y="1790"/>
                  </a:lnTo>
                  <a:lnTo>
                    <a:pt x="1821" y="1798"/>
                  </a:lnTo>
                  <a:lnTo>
                    <a:pt x="1804" y="1800"/>
                  </a:lnTo>
                  <a:lnTo>
                    <a:pt x="980" y="1800"/>
                  </a:lnTo>
                  <a:lnTo>
                    <a:pt x="963" y="1798"/>
                  </a:lnTo>
                  <a:lnTo>
                    <a:pt x="949" y="1790"/>
                  </a:lnTo>
                  <a:lnTo>
                    <a:pt x="938" y="1779"/>
                  </a:lnTo>
                  <a:lnTo>
                    <a:pt x="931" y="1765"/>
                  </a:lnTo>
                  <a:lnTo>
                    <a:pt x="928" y="1749"/>
                  </a:lnTo>
                  <a:lnTo>
                    <a:pt x="928" y="1697"/>
                  </a:lnTo>
                  <a:lnTo>
                    <a:pt x="931" y="1681"/>
                  </a:lnTo>
                  <a:lnTo>
                    <a:pt x="938" y="1667"/>
                  </a:lnTo>
                  <a:lnTo>
                    <a:pt x="949" y="1656"/>
                  </a:lnTo>
                  <a:lnTo>
                    <a:pt x="963" y="1648"/>
                  </a:lnTo>
                  <a:lnTo>
                    <a:pt x="980" y="1646"/>
                  </a:lnTo>
                  <a:close/>
                  <a:moveTo>
                    <a:pt x="798" y="1526"/>
                  </a:moveTo>
                  <a:lnTo>
                    <a:pt x="812" y="1529"/>
                  </a:lnTo>
                  <a:lnTo>
                    <a:pt x="826" y="1538"/>
                  </a:lnTo>
                  <a:lnTo>
                    <a:pt x="835" y="1549"/>
                  </a:lnTo>
                  <a:lnTo>
                    <a:pt x="841" y="1563"/>
                  </a:lnTo>
                  <a:lnTo>
                    <a:pt x="841" y="1577"/>
                  </a:lnTo>
                  <a:lnTo>
                    <a:pt x="838" y="1592"/>
                  </a:lnTo>
                  <a:lnTo>
                    <a:pt x="830" y="1605"/>
                  </a:lnTo>
                  <a:lnTo>
                    <a:pt x="640" y="1817"/>
                  </a:lnTo>
                  <a:lnTo>
                    <a:pt x="629" y="1826"/>
                  </a:lnTo>
                  <a:lnTo>
                    <a:pt x="617" y="1832"/>
                  </a:lnTo>
                  <a:lnTo>
                    <a:pt x="604" y="1834"/>
                  </a:lnTo>
                  <a:lnTo>
                    <a:pt x="588" y="1831"/>
                  </a:lnTo>
                  <a:lnTo>
                    <a:pt x="574" y="1823"/>
                  </a:lnTo>
                  <a:lnTo>
                    <a:pt x="456" y="1728"/>
                  </a:lnTo>
                  <a:lnTo>
                    <a:pt x="446" y="1717"/>
                  </a:lnTo>
                  <a:lnTo>
                    <a:pt x="440" y="1704"/>
                  </a:lnTo>
                  <a:lnTo>
                    <a:pt x="438" y="1690"/>
                  </a:lnTo>
                  <a:lnTo>
                    <a:pt x="441" y="1675"/>
                  </a:lnTo>
                  <a:lnTo>
                    <a:pt x="448" y="1661"/>
                  </a:lnTo>
                  <a:lnTo>
                    <a:pt x="459" y="1652"/>
                  </a:lnTo>
                  <a:lnTo>
                    <a:pt x="473" y="1646"/>
                  </a:lnTo>
                  <a:lnTo>
                    <a:pt x="488" y="1644"/>
                  </a:lnTo>
                  <a:lnTo>
                    <a:pt x="502" y="1647"/>
                  </a:lnTo>
                  <a:lnTo>
                    <a:pt x="515" y="1655"/>
                  </a:lnTo>
                  <a:lnTo>
                    <a:pt x="598" y="1721"/>
                  </a:lnTo>
                  <a:lnTo>
                    <a:pt x="759" y="1541"/>
                  </a:lnTo>
                  <a:lnTo>
                    <a:pt x="770" y="1532"/>
                  </a:lnTo>
                  <a:lnTo>
                    <a:pt x="784" y="1527"/>
                  </a:lnTo>
                  <a:lnTo>
                    <a:pt x="798" y="1526"/>
                  </a:lnTo>
                  <a:close/>
                  <a:moveTo>
                    <a:pt x="980" y="1183"/>
                  </a:moveTo>
                  <a:lnTo>
                    <a:pt x="1804" y="1183"/>
                  </a:lnTo>
                  <a:lnTo>
                    <a:pt x="1821" y="1186"/>
                  </a:lnTo>
                  <a:lnTo>
                    <a:pt x="1835" y="1192"/>
                  </a:lnTo>
                  <a:lnTo>
                    <a:pt x="1846" y="1204"/>
                  </a:lnTo>
                  <a:lnTo>
                    <a:pt x="1854" y="1219"/>
                  </a:lnTo>
                  <a:lnTo>
                    <a:pt x="1856" y="1234"/>
                  </a:lnTo>
                  <a:lnTo>
                    <a:pt x="1856" y="1286"/>
                  </a:lnTo>
                  <a:lnTo>
                    <a:pt x="1854" y="1301"/>
                  </a:lnTo>
                  <a:lnTo>
                    <a:pt x="1846" y="1316"/>
                  </a:lnTo>
                  <a:lnTo>
                    <a:pt x="1835" y="1328"/>
                  </a:lnTo>
                  <a:lnTo>
                    <a:pt x="1821" y="1334"/>
                  </a:lnTo>
                  <a:lnTo>
                    <a:pt x="1804" y="1337"/>
                  </a:lnTo>
                  <a:lnTo>
                    <a:pt x="980" y="1337"/>
                  </a:lnTo>
                  <a:lnTo>
                    <a:pt x="963" y="1334"/>
                  </a:lnTo>
                  <a:lnTo>
                    <a:pt x="949" y="1328"/>
                  </a:lnTo>
                  <a:lnTo>
                    <a:pt x="938" y="1316"/>
                  </a:lnTo>
                  <a:lnTo>
                    <a:pt x="931" y="1301"/>
                  </a:lnTo>
                  <a:lnTo>
                    <a:pt x="928" y="1286"/>
                  </a:lnTo>
                  <a:lnTo>
                    <a:pt x="928" y="1234"/>
                  </a:lnTo>
                  <a:lnTo>
                    <a:pt x="931" y="1219"/>
                  </a:lnTo>
                  <a:lnTo>
                    <a:pt x="938" y="1204"/>
                  </a:lnTo>
                  <a:lnTo>
                    <a:pt x="949" y="1192"/>
                  </a:lnTo>
                  <a:lnTo>
                    <a:pt x="963" y="1186"/>
                  </a:lnTo>
                  <a:lnTo>
                    <a:pt x="980" y="1183"/>
                  </a:lnTo>
                  <a:close/>
                  <a:moveTo>
                    <a:pt x="798" y="1068"/>
                  </a:moveTo>
                  <a:lnTo>
                    <a:pt x="812" y="1072"/>
                  </a:lnTo>
                  <a:lnTo>
                    <a:pt x="826" y="1080"/>
                  </a:lnTo>
                  <a:lnTo>
                    <a:pt x="835" y="1092"/>
                  </a:lnTo>
                  <a:lnTo>
                    <a:pt x="841" y="1105"/>
                  </a:lnTo>
                  <a:lnTo>
                    <a:pt x="841" y="1120"/>
                  </a:lnTo>
                  <a:lnTo>
                    <a:pt x="838" y="1135"/>
                  </a:lnTo>
                  <a:lnTo>
                    <a:pt x="830" y="1147"/>
                  </a:lnTo>
                  <a:lnTo>
                    <a:pt x="640" y="1360"/>
                  </a:lnTo>
                  <a:lnTo>
                    <a:pt x="629" y="1369"/>
                  </a:lnTo>
                  <a:lnTo>
                    <a:pt x="617" y="1375"/>
                  </a:lnTo>
                  <a:lnTo>
                    <a:pt x="604" y="1376"/>
                  </a:lnTo>
                  <a:lnTo>
                    <a:pt x="588" y="1373"/>
                  </a:lnTo>
                  <a:lnTo>
                    <a:pt x="574" y="1366"/>
                  </a:lnTo>
                  <a:lnTo>
                    <a:pt x="456" y="1271"/>
                  </a:lnTo>
                  <a:lnTo>
                    <a:pt x="446" y="1260"/>
                  </a:lnTo>
                  <a:lnTo>
                    <a:pt x="440" y="1246"/>
                  </a:lnTo>
                  <a:lnTo>
                    <a:pt x="438" y="1232"/>
                  </a:lnTo>
                  <a:lnTo>
                    <a:pt x="441" y="1217"/>
                  </a:lnTo>
                  <a:lnTo>
                    <a:pt x="448" y="1204"/>
                  </a:lnTo>
                  <a:lnTo>
                    <a:pt x="459" y="1195"/>
                  </a:lnTo>
                  <a:lnTo>
                    <a:pt x="473" y="1188"/>
                  </a:lnTo>
                  <a:lnTo>
                    <a:pt x="488" y="1187"/>
                  </a:lnTo>
                  <a:lnTo>
                    <a:pt x="502" y="1189"/>
                  </a:lnTo>
                  <a:lnTo>
                    <a:pt x="515" y="1197"/>
                  </a:lnTo>
                  <a:lnTo>
                    <a:pt x="598" y="1263"/>
                  </a:lnTo>
                  <a:lnTo>
                    <a:pt x="759" y="1084"/>
                  </a:lnTo>
                  <a:lnTo>
                    <a:pt x="770" y="1075"/>
                  </a:lnTo>
                  <a:lnTo>
                    <a:pt x="784" y="1069"/>
                  </a:lnTo>
                  <a:lnTo>
                    <a:pt x="798" y="1068"/>
                  </a:lnTo>
                  <a:close/>
                  <a:moveTo>
                    <a:pt x="155" y="360"/>
                  </a:moveTo>
                  <a:lnTo>
                    <a:pt x="573" y="360"/>
                  </a:lnTo>
                  <a:lnTo>
                    <a:pt x="569" y="386"/>
                  </a:lnTo>
                  <a:lnTo>
                    <a:pt x="568" y="413"/>
                  </a:lnTo>
                  <a:lnTo>
                    <a:pt x="571" y="455"/>
                  </a:lnTo>
                  <a:lnTo>
                    <a:pt x="581" y="494"/>
                  </a:lnTo>
                  <a:lnTo>
                    <a:pt x="596" y="530"/>
                  </a:lnTo>
                  <a:lnTo>
                    <a:pt x="617" y="564"/>
                  </a:lnTo>
                  <a:lnTo>
                    <a:pt x="642" y="593"/>
                  </a:lnTo>
                  <a:lnTo>
                    <a:pt x="672" y="620"/>
                  </a:lnTo>
                  <a:lnTo>
                    <a:pt x="706" y="640"/>
                  </a:lnTo>
                  <a:lnTo>
                    <a:pt x="742" y="656"/>
                  </a:lnTo>
                  <a:lnTo>
                    <a:pt x="782" y="665"/>
                  </a:lnTo>
                  <a:lnTo>
                    <a:pt x="823" y="669"/>
                  </a:lnTo>
                  <a:lnTo>
                    <a:pt x="1497" y="669"/>
                  </a:lnTo>
                  <a:lnTo>
                    <a:pt x="1539" y="665"/>
                  </a:lnTo>
                  <a:lnTo>
                    <a:pt x="1578" y="656"/>
                  </a:lnTo>
                  <a:lnTo>
                    <a:pt x="1614" y="640"/>
                  </a:lnTo>
                  <a:lnTo>
                    <a:pt x="1648" y="619"/>
                  </a:lnTo>
                  <a:lnTo>
                    <a:pt x="1678" y="593"/>
                  </a:lnTo>
                  <a:lnTo>
                    <a:pt x="1704" y="563"/>
                  </a:lnTo>
                  <a:lnTo>
                    <a:pt x="1725" y="529"/>
                  </a:lnTo>
                  <a:lnTo>
                    <a:pt x="1740" y="492"/>
                  </a:lnTo>
                  <a:lnTo>
                    <a:pt x="1750" y="452"/>
                  </a:lnTo>
                  <a:lnTo>
                    <a:pt x="1753" y="410"/>
                  </a:lnTo>
                  <a:lnTo>
                    <a:pt x="1752" y="385"/>
                  </a:lnTo>
                  <a:lnTo>
                    <a:pt x="1748" y="360"/>
                  </a:lnTo>
                  <a:lnTo>
                    <a:pt x="2063" y="360"/>
                  </a:lnTo>
                  <a:lnTo>
                    <a:pt x="2106" y="362"/>
                  </a:lnTo>
                  <a:lnTo>
                    <a:pt x="2146" y="369"/>
                  </a:lnTo>
                  <a:lnTo>
                    <a:pt x="2181" y="380"/>
                  </a:lnTo>
                  <a:lnTo>
                    <a:pt x="2213" y="393"/>
                  </a:lnTo>
                  <a:lnTo>
                    <a:pt x="2241" y="410"/>
                  </a:lnTo>
                  <a:lnTo>
                    <a:pt x="2265" y="431"/>
                  </a:lnTo>
                  <a:lnTo>
                    <a:pt x="2285" y="454"/>
                  </a:lnTo>
                  <a:lnTo>
                    <a:pt x="2300" y="479"/>
                  </a:lnTo>
                  <a:lnTo>
                    <a:pt x="2311" y="506"/>
                  </a:lnTo>
                  <a:lnTo>
                    <a:pt x="2318" y="536"/>
                  </a:lnTo>
                  <a:lnTo>
                    <a:pt x="2321" y="566"/>
                  </a:lnTo>
                  <a:lnTo>
                    <a:pt x="2321" y="2111"/>
                  </a:lnTo>
                  <a:lnTo>
                    <a:pt x="2294" y="2110"/>
                  </a:lnTo>
                  <a:lnTo>
                    <a:pt x="2269" y="2109"/>
                  </a:lnTo>
                  <a:lnTo>
                    <a:pt x="2198" y="2112"/>
                  </a:lnTo>
                  <a:lnTo>
                    <a:pt x="2129" y="2121"/>
                  </a:lnTo>
                  <a:lnTo>
                    <a:pt x="2063" y="2136"/>
                  </a:lnTo>
                  <a:lnTo>
                    <a:pt x="2063" y="926"/>
                  </a:lnTo>
                  <a:lnTo>
                    <a:pt x="258" y="926"/>
                  </a:lnTo>
                  <a:lnTo>
                    <a:pt x="258" y="2983"/>
                  </a:lnTo>
                  <a:lnTo>
                    <a:pt x="1447" y="2983"/>
                  </a:lnTo>
                  <a:lnTo>
                    <a:pt x="1453" y="3050"/>
                  </a:lnTo>
                  <a:lnTo>
                    <a:pt x="1465" y="3116"/>
                  </a:lnTo>
                  <a:lnTo>
                    <a:pt x="1483" y="3179"/>
                  </a:lnTo>
                  <a:lnTo>
                    <a:pt x="1505" y="3240"/>
                  </a:lnTo>
                  <a:lnTo>
                    <a:pt x="207" y="3240"/>
                  </a:lnTo>
                  <a:lnTo>
                    <a:pt x="169" y="3237"/>
                  </a:lnTo>
                  <a:lnTo>
                    <a:pt x="134" y="3227"/>
                  </a:lnTo>
                  <a:lnTo>
                    <a:pt x="103" y="3212"/>
                  </a:lnTo>
                  <a:lnTo>
                    <a:pt x="73" y="3192"/>
                  </a:lnTo>
                  <a:lnTo>
                    <a:pt x="49" y="3167"/>
                  </a:lnTo>
                  <a:lnTo>
                    <a:pt x="28" y="3139"/>
                  </a:lnTo>
                  <a:lnTo>
                    <a:pt x="13" y="3106"/>
                  </a:lnTo>
                  <a:lnTo>
                    <a:pt x="3" y="3071"/>
                  </a:lnTo>
                  <a:lnTo>
                    <a:pt x="0" y="3034"/>
                  </a:lnTo>
                  <a:lnTo>
                    <a:pt x="0" y="566"/>
                  </a:lnTo>
                  <a:lnTo>
                    <a:pt x="3" y="532"/>
                  </a:lnTo>
                  <a:lnTo>
                    <a:pt x="10" y="501"/>
                  </a:lnTo>
                  <a:lnTo>
                    <a:pt x="22" y="471"/>
                  </a:lnTo>
                  <a:lnTo>
                    <a:pt x="37" y="444"/>
                  </a:lnTo>
                  <a:lnTo>
                    <a:pt x="55" y="420"/>
                  </a:lnTo>
                  <a:lnTo>
                    <a:pt x="73" y="399"/>
                  </a:lnTo>
                  <a:lnTo>
                    <a:pt x="94" y="383"/>
                  </a:lnTo>
                  <a:lnTo>
                    <a:pt x="115" y="371"/>
                  </a:lnTo>
                  <a:lnTo>
                    <a:pt x="136" y="362"/>
                  </a:lnTo>
                  <a:lnTo>
                    <a:pt x="155" y="360"/>
                  </a:lnTo>
                  <a:close/>
                  <a:moveTo>
                    <a:pt x="1160" y="103"/>
                  </a:moveTo>
                  <a:lnTo>
                    <a:pt x="1139" y="106"/>
                  </a:lnTo>
                  <a:lnTo>
                    <a:pt x="1121" y="113"/>
                  </a:lnTo>
                  <a:lnTo>
                    <a:pt x="1106" y="125"/>
                  </a:lnTo>
                  <a:lnTo>
                    <a:pt x="1094" y="141"/>
                  </a:lnTo>
                  <a:lnTo>
                    <a:pt x="1086" y="159"/>
                  </a:lnTo>
                  <a:lnTo>
                    <a:pt x="1083" y="180"/>
                  </a:lnTo>
                  <a:lnTo>
                    <a:pt x="1086" y="201"/>
                  </a:lnTo>
                  <a:lnTo>
                    <a:pt x="1094" y="219"/>
                  </a:lnTo>
                  <a:lnTo>
                    <a:pt x="1106" y="235"/>
                  </a:lnTo>
                  <a:lnTo>
                    <a:pt x="1121" y="247"/>
                  </a:lnTo>
                  <a:lnTo>
                    <a:pt x="1139" y="254"/>
                  </a:lnTo>
                  <a:lnTo>
                    <a:pt x="1160" y="257"/>
                  </a:lnTo>
                  <a:lnTo>
                    <a:pt x="1181" y="254"/>
                  </a:lnTo>
                  <a:lnTo>
                    <a:pt x="1200" y="247"/>
                  </a:lnTo>
                  <a:lnTo>
                    <a:pt x="1215" y="235"/>
                  </a:lnTo>
                  <a:lnTo>
                    <a:pt x="1227" y="219"/>
                  </a:lnTo>
                  <a:lnTo>
                    <a:pt x="1235" y="201"/>
                  </a:lnTo>
                  <a:lnTo>
                    <a:pt x="1238" y="180"/>
                  </a:lnTo>
                  <a:lnTo>
                    <a:pt x="1235" y="159"/>
                  </a:lnTo>
                  <a:lnTo>
                    <a:pt x="1227" y="141"/>
                  </a:lnTo>
                  <a:lnTo>
                    <a:pt x="1215" y="125"/>
                  </a:lnTo>
                  <a:lnTo>
                    <a:pt x="1200" y="113"/>
                  </a:lnTo>
                  <a:lnTo>
                    <a:pt x="1181" y="106"/>
                  </a:lnTo>
                  <a:lnTo>
                    <a:pt x="1160" y="103"/>
                  </a:lnTo>
                  <a:close/>
                  <a:moveTo>
                    <a:pt x="1158" y="0"/>
                  </a:moveTo>
                  <a:lnTo>
                    <a:pt x="1162" y="0"/>
                  </a:lnTo>
                  <a:lnTo>
                    <a:pt x="1194" y="3"/>
                  </a:lnTo>
                  <a:lnTo>
                    <a:pt x="1225" y="11"/>
                  </a:lnTo>
                  <a:lnTo>
                    <a:pt x="1252" y="24"/>
                  </a:lnTo>
                  <a:lnTo>
                    <a:pt x="1277" y="41"/>
                  </a:lnTo>
                  <a:lnTo>
                    <a:pt x="1299" y="63"/>
                  </a:lnTo>
                  <a:lnTo>
                    <a:pt x="1317" y="88"/>
                  </a:lnTo>
                  <a:lnTo>
                    <a:pt x="1330" y="116"/>
                  </a:lnTo>
                  <a:lnTo>
                    <a:pt x="1337" y="146"/>
                  </a:lnTo>
                  <a:lnTo>
                    <a:pt x="1341" y="178"/>
                  </a:lnTo>
                  <a:lnTo>
                    <a:pt x="1341" y="180"/>
                  </a:lnTo>
                  <a:lnTo>
                    <a:pt x="1343" y="201"/>
                  </a:lnTo>
                  <a:lnTo>
                    <a:pt x="1352" y="219"/>
                  </a:lnTo>
                  <a:lnTo>
                    <a:pt x="1364" y="235"/>
                  </a:lnTo>
                  <a:lnTo>
                    <a:pt x="1379" y="247"/>
                  </a:lnTo>
                  <a:lnTo>
                    <a:pt x="1396" y="254"/>
                  </a:lnTo>
                  <a:lnTo>
                    <a:pt x="1417" y="257"/>
                  </a:lnTo>
                  <a:lnTo>
                    <a:pt x="1497" y="257"/>
                  </a:lnTo>
                  <a:lnTo>
                    <a:pt x="1528" y="261"/>
                  </a:lnTo>
                  <a:lnTo>
                    <a:pt x="1556" y="269"/>
                  </a:lnTo>
                  <a:lnTo>
                    <a:pt x="1582" y="284"/>
                  </a:lnTo>
                  <a:lnTo>
                    <a:pt x="1605" y="302"/>
                  </a:lnTo>
                  <a:lnTo>
                    <a:pt x="1624" y="324"/>
                  </a:lnTo>
                  <a:lnTo>
                    <a:pt x="1638" y="350"/>
                  </a:lnTo>
                  <a:lnTo>
                    <a:pt x="1647" y="380"/>
                  </a:lnTo>
                  <a:lnTo>
                    <a:pt x="1650" y="410"/>
                  </a:lnTo>
                  <a:lnTo>
                    <a:pt x="1650" y="413"/>
                  </a:lnTo>
                  <a:lnTo>
                    <a:pt x="1647" y="444"/>
                  </a:lnTo>
                  <a:lnTo>
                    <a:pt x="1638" y="472"/>
                  </a:lnTo>
                  <a:lnTo>
                    <a:pt x="1624" y="499"/>
                  </a:lnTo>
                  <a:lnTo>
                    <a:pt x="1605" y="521"/>
                  </a:lnTo>
                  <a:lnTo>
                    <a:pt x="1582" y="540"/>
                  </a:lnTo>
                  <a:lnTo>
                    <a:pt x="1556" y="554"/>
                  </a:lnTo>
                  <a:lnTo>
                    <a:pt x="1528" y="563"/>
                  </a:lnTo>
                  <a:lnTo>
                    <a:pt x="1497" y="566"/>
                  </a:lnTo>
                  <a:lnTo>
                    <a:pt x="823" y="566"/>
                  </a:lnTo>
                  <a:lnTo>
                    <a:pt x="793" y="563"/>
                  </a:lnTo>
                  <a:lnTo>
                    <a:pt x="764" y="554"/>
                  </a:lnTo>
                  <a:lnTo>
                    <a:pt x="738" y="540"/>
                  </a:lnTo>
                  <a:lnTo>
                    <a:pt x="715" y="521"/>
                  </a:lnTo>
                  <a:lnTo>
                    <a:pt x="697" y="499"/>
                  </a:lnTo>
                  <a:lnTo>
                    <a:pt x="682" y="472"/>
                  </a:lnTo>
                  <a:lnTo>
                    <a:pt x="674" y="444"/>
                  </a:lnTo>
                  <a:lnTo>
                    <a:pt x="670" y="413"/>
                  </a:lnTo>
                  <a:lnTo>
                    <a:pt x="670" y="410"/>
                  </a:lnTo>
                  <a:lnTo>
                    <a:pt x="674" y="380"/>
                  </a:lnTo>
                  <a:lnTo>
                    <a:pt x="682" y="350"/>
                  </a:lnTo>
                  <a:lnTo>
                    <a:pt x="697" y="324"/>
                  </a:lnTo>
                  <a:lnTo>
                    <a:pt x="715" y="302"/>
                  </a:lnTo>
                  <a:lnTo>
                    <a:pt x="738" y="284"/>
                  </a:lnTo>
                  <a:lnTo>
                    <a:pt x="764" y="269"/>
                  </a:lnTo>
                  <a:lnTo>
                    <a:pt x="793" y="261"/>
                  </a:lnTo>
                  <a:lnTo>
                    <a:pt x="823" y="257"/>
                  </a:lnTo>
                  <a:lnTo>
                    <a:pt x="903" y="257"/>
                  </a:lnTo>
                  <a:lnTo>
                    <a:pt x="923" y="254"/>
                  </a:lnTo>
                  <a:lnTo>
                    <a:pt x="942" y="247"/>
                  </a:lnTo>
                  <a:lnTo>
                    <a:pt x="957" y="235"/>
                  </a:lnTo>
                  <a:lnTo>
                    <a:pt x="969" y="219"/>
                  </a:lnTo>
                  <a:lnTo>
                    <a:pt x="977" y="201"/>
                  </a:lnTo>
                  <a:lnTo>
                    <a:pt x="980" y="180"/>
                  </a:lnTo>
                  <a:lnTo>
                    <a:pt x="980" y="178"/>
                  </a:lnTo>
                  <a:lnTo>
                    <a:pt x="983" y="146"/>
                  </a:lnTo>
                  <a:lnTo>
                    <a:pt x="991" y="116"/>
                  </a:lnTo>
                  <a:lnTo>
                    <a:pt x="1004" y="88"/>
                  </a:lnTo>
                  <a:lnTo>
                    <a:pt x="1021" y="63"/>
                  </a:lnTo>
                  <a:lnTo>
                    <a:pt x="1043" y="41"/>
                  </a:lnTo>
                  <a:lnTo>
                    <a:pt x="1068" y="24"/>
                  </a:lnTo>
                  <a:lnTo>
                    <a:pt x="1096" y="11"/>
                  </a:lnTo>
                  <a:lnTo>
                    <a:pt x="1126" y="3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323820" cy="1143000"/>
          </a:xfrm>
        </p:spPr>
        <p:txBody>
          <a:bodyPr/>
          <a:lstStyle/>
          <a:p>
            <a:r>
              <a:rPr lang="en-GB" sz="4200" dirty="0" smtClean="0"/>
              <a:t>Potential of Open Education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297735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5-Point Star 24"/>
          <p:cNvSpPr/>
          <p:nvPr/>
        </p:nvSpPr>
        <p:spPr>
          <a:xfrm>
            <a:off x="12501797" y="2988729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1556722" y="1434304"/>
            <a:ext cx="9269717" cy="5447302"/>
            <a:chOff x="2084083" y="1509765"/>
            <a:chExt cx="9269717" cy="544730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29415">
              <a:off x="5766605" y="5579682"/>
              <a:ext cx="1111165" cy="85576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36623">
              <a:off x="5523705" y="2855226"/>
              <a:ext cx="1446424" cy="855769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7419833" y="1725612"/>
              <a:ext cx="3933967" cy="1505454"/>
              <a:chOff x="-1240897" y="378495"/>
              <a:chExt cx="5738371" cy="244711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7955" y="378495"/>
                <a:ext cx="2499519" cy="183719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40897" y="511966"/>
                <a:ext cx="2734548" cy="231364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72060">
              <a:off x="9415107" y="3283849"/>
              <a:ext cx="942158" cy="557423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2084083" y="1509765"/>
              <a:ext cx="7721511" cy="5447302"/>
              <a:chOff x="2084083" y="1509765"/>
              <a:chExt cx="7721511" cy="544730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084083" y="1509765"/>
                <a:ext cx="3402997" cy="2599522"/>
                <a:chOff x="3177924" y="3337368"/>
                <a:chExt cx="3930942" cy="3217537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0184" y="3337368"/>
                  <a:ext cx="2458682" cy="2498800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77924" y="4714236"/>
                  <a:ext cx="1292150" cy="184066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grpSp>
            <p:nvGrpSpPr>
              <p:cNvPr id="45" name="Group 44"/>
              <p:cNvGrpSpPr/>
              <p:nvPr/>
            </p:nvGrpSpPr>
            <p:grpSpPr>
              <a:xfrm>
                <a:off x="2838781" y="3724144"/>
                <a:ext cx="6966813" cy="3232923"/>
                <a:chOff x="2838781" y="3724144"/>
                <a:chExt cx="6966813" cy="3232923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38781" y="3894843"/>
                  <a:ext cx="3352800" cy="3062224"/>
                </a:xfrm>
                <a:prstGeom prst="rect">
                  <a:avLst/>
                </a:prstGeom>
              </p:spPr>
            </p:pic>
            <p:grpSp>
              <p:nvGrpSpPr>
                <p:cNvPr id="36" name="Group 35"/>
                <p:cNvGrpSpPr/>
                <p:nvPr/>
              </p:nvGrpSpPr>
              <p:grpSpPr>
                <a:xfrm>
                  <a:off x="6736430" y="3724144"/>
                  <a:ext cx="3069164" cy="2706108"/>
                  <a:chOff x="2375156" y="1997294"/>
                  <a:chExt cx="4042605" cy="3220449"/>
                </a:xfrm>
              </p:grpSpPr>
              <p:sp>
                <p:nvSpPr>
                  <p:cNvPr id="29" name="Freeform 28"/>
                  <p:cNvSpPr/>
                  <p:nvPr/>
                </p:nvSpPr>
                <p:spPr>
                  <a:xfrm>
                    <a:off x="2375156" y="1997294"/>
                    <a:ext cx="4042605" cy="3220449"/>
                  </a:xfrm>
                  <a:custGeom>
                    <a:avLst/>
                    <a:gdLst>
                      <a:gd name="connsiteX0" fmla="*/ 2313832 w 6172200"/>
                      <a:gd name="connsiteY0" fmla="*/ 3846513 h 6096000"/>
                      <a:gd name="connsiteX1" fmla="*/ 2313832 w 6172200"/>
                      <a:gd name="connsiteY1" fmla="*/ 4386263 h 6096000"/>
                      <a:gd name="connsiteX2" fmla="*/ 2310657 w 6172200"/>
                      <a:gd name="connsiteY2" fmla="*/ 4414838 h 6096000"/>
                      <a:gd name="connsiteX3" fmla="*/ 2299545 w 6172200"/>
                      <a:gd name="connsiteY3" fmla="*/ 4437063 h 6096000"/>
                      <a:gd name="connsiteX4" fmla="*/ 2282082 w 6172200"/>
                      <a:gd name="connsiteY4" fmla="*/ 4451351 h 6096000"/>
                      <a:gd name="connsiteX5" fmla="*/ 2261445 w 6172200"/>
                      <a:gd name="connsiteY5" fmla="*/ 4459288 h 6096000"/>
                      <a:gd name="connsiteX6" fmla="*/ 2237632 w 6172200"/>
                      <a:gd name="connsiteY6" fmla="*/ 4460876 h 6096000"/>
                      <a:gd name="connsiteX7" fmla="*/ 2210645 w 6172200"/>
                      <a:gd name="connsiteY7" fmla="*/ 4452938 h 6096000"/>
                      <a:gd name="connsiteX8" fmla="*/ 2205882 w 6172200"/>
                      <a:gd name="connsiteY8" fmla="*/ 4451351 h 6096000"/>
                      <a:gd name="connsiteX9" fmla="*/ 2193182 w 6172200"/>
                      <a:gd name="connsiteY9" fmla="*/ 4446588 h 6096000"/>
                      <a:gd name="connsiteX10" fmla="*/ 2177307 w 6172200"/>
                      <a:gd name="connsiteY10" fmla="*/ 4440238 h 6096000"/>
                      <a:gd name="connsiteX11" fmla="*/ 2156670 w 6172200"/>
                      <a:gd name="connsiteY11" fmla="*/ 4433888 h 6096000"/>
                      <a:gd name="connsiteX12" fmla="*/ 2134445 w 6172200"/>
                      <a:gd name="connsiteY12" fmla="*/ 4425951 h 6096000"/>
                      <a:gd name="connsiteX13" fmla="*/ 2112220 w 6172200"/>
                      <a:gd name="connsiteY13" fmla="*/ 4419601 h 6096000"/>
                      <a:gd name="connsiteX14" fmla="*/ 2088407 w 6172200"/>
                      <a:gd name="connsiteY14" fmla="*/ 4414838 h 6096000"/>
                      <a:gd name="connsiteX15" fmla="*/ 2069357 w 6172200"/>
                      <a:gd name="connsiteY15" fmla="*/ 4413251 h 6096000"/>
                      <a:gd name="connsiteX16" fmla="*/ 2032845 w 6172200"/>
                      <a:gd name="connsiteY16" fmla="*/ 4418013 h 6096000"/>
                      <a:gd name="connsiteX17" fmla="*/ 1996332 w 6172200"/>
                      <a:gd name="connsiteY17" fmla="*/ 4429126 h 6096000"/>
                      <a:gd name="connsiteX18" fmla="*/ 1966170 w 6172200"/>
                      <a:gd name="connsiteY18" fmla="*/ 4448176 h 6096000"/>
                      <a:gd name="connsiteX19" fmla="*/ 1942357 w 6172200"/>
                      <a:gd name="connsiteY19" fmla="*/ 4471988 h 6096000"/>
                      <a:gd name="connsiteX20" fmla="*/ 1921720 w 6172200"/>
                      <a:gd name="connsiteY20" fmla="*/ 4502151 h 6096000"/>
                      <a:gd name="connsiteX21" fmla="*/ 1909020 w 6172200"/>
                      <a:gd name="connsiteY21" fmla="*/ 4535488 h 6096000"/>
                      <a:gd name="connsiteX22" fmla="*/ 1904257 w 6172200"/>
                      <a:gd name="connsiteY22" fmla="*/ 4570413 h 6096000"/>
                      <a:gd name="connsiteX23" fmla="*/ 1909020 w 6172200"/>
                      <a:gd name="connsiteY23" fmla="*/ 4608513 h 6096000"/>
                      <a:gd name="connsiteX24" fmla="*/ 1921720 w 6172200"/>
                      <a:gd name="connsiteY24" fmla="*/ 4641851 h 6096000"/>
                      <a:gd name="connsiteX25" fmla="*/ 1942357 w 6172200"/>
                      <a:gd name="connsiteY25" fmla="*/ 4672013 h 6096000"/>
                      <a:gd name="connsiteX26" fmla="*/ 1966170 w 6172200"/>
                      <a:gd name="connsiteY26" fmla="*/ 4695826 h 6096000"/>
                      <a:gd name="connsiteX27" fmla="*/ 1996332 w 6172200"/>
                      <a:gd name="connsiteY27" fmla="*/ 4714876 h 6096000"/>
                      <a:gd name="connsiteX28" fmla="*/ 2032845 w 6172200"/>
                      <a:gd name="connsiteY28" fmla="*/ 4725988 h 6096000"/>
                      <a:gd name="connsiteX29" fmla="*/ 2069357 w 6172200"/>
                      <a:gd name="connsiteY29" fmla="*/ 4730751 h 6096000"/>
                      <a:gd name="connsiteX30" fmla="*/ 2088407 w 6172200"/>
                      <a:gd name="connsiteY30" fmla="*/ 4729163 h 6096000"/>
                      <a:gd name="connsiteX31" fmla="*/ 2112220 w 6172200"/>
                      <a:gd name="connsiteY31" fmla="*/ 4724401 h 6096000"/>
                      <a:gd name="connsiteX32" fmla="*/ 2134445 w 6172200"/>
                      <a:gd name="connsiteY32" fmla="*/ 4718051 h 6096000"/>
                      <a:gd name="connsiteX33" fmla="*/ 2156670 w 6172200"/>
                      <a:gd name="connsiteY33" fmla="*/ 4710113 h 6096000"/>
                      <a:gd name="connsiteX34" fmla="*/ 2177307 w 6172200"/>
                      <a:gd name="connsiteY34" fmla="*/ 4703763 h 6096000"/>
                      <a:gd name="connsiteX35" fmla="*/ 2193182 w 6172200"/>
                      <a:gd name="connsiteY35" fmla="*/ 4697413 h 6096000"/>
                      <a:gd name="connsiteX36" fmla="*/ 2205882 w 6172200"/>
                      <a:gd name="connsiteY36" fmla="*/ 4692651 h 6096000"/>
                      <a:gd name="connsiteX37" fmla="*/ 2210645 w 6172200"/>
                      <a:gd name="connsiteY37" fmla="*/ 4691063 h 6096000"/>
                      <a:gd name="connsiteX38" fmla="*/ 2234457 w 6172200"/>
                      <a:gd name="connsiteY38" fmla="*/ 4684713 h 6096000"/>
                      <a:gd name="connsiteX39" fmla="*/ 2255095 w 6172200"/>
                      <a:gd name="connsiteY39" fmla="*/ 4683126 h 6096000"/>
                      <a:gd name="connsiteX40" fmla="*/ 2274145 w 6172200"/>
                      <a:gd name="connsiteY40" fmla="*/ 4687888 h 6096000"/>
                      <a:gd name="connsiteX41" fmla="*/ 2291607 w 6172200"/>
                      <a:gd name="connsiteY41" fmla="*/ 4697413 h 6096000"/>
                      <a:gd name="connsiteX42" fmla="*/ 2304307 w 6172200"/>
                      <a:gd name="connsiteY42" fmla="*/ 4713288 h 6096000"/>
                      <a:gd name="connsiteX43" fmla="*/ 2310657 w 6172200"/>
                      <a:gd name="connsiteY43" fmla="*/ 4732338 h 6096000"/>
                      <a:gd name="connsiteX44" fmla="*/ 2313832 w 6172200"/>
                      <a:gd name="connsiteY44" fmla="*/ 4757738 h 6096000"/>
                      <a:gd name="connsiteX45" fmla="*/ 2313832 w 6172200"/>
                      <a:gd name="connsiteY45" fmla="*/ 5295901 h 6096000"/>
                      <a:gd name="connsiteX46" fmla="*/ 2426545 w 6172200"/>
                      <a:gd name="connsiteY46" fmla="*/ 5295901 h 6096000"/>
                      <a:gd name="connsiteX47" fmla="*/ 2871045 w 6172200"/>
                      <a:gd name="connsiteY47" fmla="*/ 5295901 h 6096000"/>
                      <a:gd name="connsiteX48" fmla="*/ 2899620 w 6172200"/>
                      <a:gd name="connsiteY48" fmla="*/ 5299076 h 6096000"/>
                      <a:gd name="connsiteX49" fmla="*/ 2923432 w 6172200"/>
                      <a:gd name="connsiteY49" fmla="*/ 5310188 h 6096000"/>
                      <a:gd name="connsiteX50" fmla="*/ 2939307 w 6172200"/>
                      <a:gd name="connsiteY50" fmla="*/ 5326063 h 6096000"/>
                      <a:gd name="connsiteX51" fmla="*/ 2947245 w 6172200"/>
                      <a:gd name="connsiteY51" fmla="*/ 5346701 h 6096000"/>
                      <a:gd name="connsiteX52" fmla="*/ 2947245 w 6172200"/>
                      <a:gd name="connsiteY52" fmla="*/ 5368926 h 6096000"/>
                      <a:gd name="connsiteX53" fmla="*/ 2940895 w 6172200"/>
                      <a:gd name="connsiteY53" fmla="*/ 5397501 h 6096000"/>
                      <a:gd name="connsiteX54" fmla="*/ 2939307 w 6172200"/>
                      <a:gd name="connsiteY54" fmla="*/ 5397501 h 6096000"/>
                      <a:gd name="connsiteX55" fmla="*/ 2937720 w 6172200"/>
                      <a:gd name="connsiteY55" fmla="*/ 5403851 h 6096000"/>
                      <a:gd name="connsiteX56" fmla="*/ 2932957 w 6172200"/>
                      <a:gd name="connsiteY56" fmla="*/ 5416551 h 6096000"/>
                      <a:gd name="connsiteX57" fmla="*/ 2925020 w 6172200"/>
                      <a:gd name="connsiteY57" fmla="*/ 5432426 h 6096000"/>
                      <a:gd name="connsiteX58" fmla="*/ 2918670 w 6172200"/>
                      <a:gd name="connsiteY58" fmla="*/ 5451476 h 6096000"/>
                      <a:gd name="connsiteX59" fmla="*/ 2912320 w 6172200"/>
                      <a:gd name="connsiteY59" fmla="*/ 5472113 h 6096000"/>
                      <a:gd name="connsiteX60" fmla="*/ 2904382 w 6172200"/>
                      <a:gd name="connsiteY60" fmla="*/ 5494338 h 6096000"/>
                      <a:gd name="connsiteX61" fmla="*/ 2899620 w 6172200"/>
                      <a:gd name="connsiteY61" fmla="*/ 5514976 h 6096000"/>
                      <a:gd name="connsiteX62" fmla="*/ 2898032 w 6172200"/>
                      <a:gd name="connsiteY62" fmla="*/ 5532438 h 6096000"/>
                      <a:gd name="connsiteX63" fmla="*/ 2901207 w 6172200"/>
                      <a:gd name="connsiteY63" fmla="*/ 5561013 h 6096000"/>
                      <a:gd name="connsiteX64" fmla="*/ 2909145 w 6172200"/>
                      <a:gd name="connsiteY64" fmla="*/ 5591176 h 6096000"/>
                      <a:gd name="connsiteX65" fmla="*/ 2923432 w 6172200"/>
                      <a:gd name="connsiteY65" fmla="*/ 5614988 h 6096000"/>
                      <a:gd name="connsiteX66" fmla="*/ 2926607 w 6172200"/>
                      <a:gd name="connsiteY66" fmla="*/ 5621338 h 6096000"/>
                      <a:gd name="connsiteX67" fmla="*/ 2947245 w 6172200"/>
                      <a:gd name="connsiteY67" fmla="*/ 5645151 h 6096000"/>
                      <a:gd name="connsiteX68" fmla="*/ 2971057 w 6172200"/>
                      <a:gd name="connsiteY68" fmla="*/ 5665788 h 6096000"/>
                      <a:gd name="connsiteX69" fmla="*/ 2998045 w 6172200"/>
                      <a:gd name="connsiteY69" fmla="*/ 5680076 h 6096000"/>
                      <a:gd name="connsiteX70" fmla="*/ 3029795 w 6172200"/>
                      <a:gd name="connsiteY70" fmla="*/ 5688013 h 6096000"/>
                      <a:gd name="connsiteX71" fmla="*/ 3061545 w 6172200"/>
                      <a:gd name="connsiteY71" fmla="*/ 5691188 h 6096000"/>
                      <a:gd name="connsiteX72" fmla="*/ 3096470 w 6172200"/>
                      <a:gd name="connsiteY72" fmla="*/ 5688013 h 6096000"/>
                      <a:gd name="connsiteX73" fmla="*/ 3126632 w 6172200"/>
                      <a:gd name="connsiteY73" fmla="*/ 5680076 h 6096000"/>
                      <a:gd name="connsiteX74" fmla="*/ 3153620 w 6172200"/>
                      <a:gd name="connsiteY74" fmla="*/ 5665788 h 6096000"/>
                      <a:gd name="connsiteX75" fmla="*/ 3179020 w 6172200"/>
                      <a:gd name="connsiteY75" fmla="*/ 5645151 h 6096000"/>
                      <a:gd name="connsiteX76" fmla="*/ 3198070 w 6172200"/>
                      <a:gd name="connsiteY76" fmla="*/ 5621338 h 6096000"/>
                      <a:gd name="connsiteX77" fmla="*/ 3202832 w 6172200"/>
                      <a:gd name="connsiteY77" fmla="*/ 5614988 h 6096000"/>
                      <a:gd name="connsiteX78" fmla="*/ 3215532 w 6172200"/>
                      <a:gd name="connsiteY78" fmla="*/ 5591176 h 6096000"/>
                      <a:gd name="connsiteX79" fmla="*/ 3223470 w 6172200"/>
                      <a:gd name="connsiteY79" fmla="*/ 5561013 h 6096000"/>
                      <a:gd name="connsiteX80" fmla="*/ 3226645 w 6172200"/>
                      <a:gd name="connsiteY80" fmla="*/ 5532438 h 6096000"/>
                      <a:gd name="connsiteX81" fmla="*/ 3225057 w 6172200"/>
                      <a:gd name="connsiteY81" fmla="*/ 5514976 h 6096000"/>
                      <a:gd name="connsiteX82" fmla="*/ 3220295 w 6172200"/>
                      <a:gd name="connsiteY82" fmla="*/ 5494338 h 6096000"/>
                      <a:gd name="connsiteX83" fmla="*/ 3213945 w 6172200"/>
                      <a:gd name="connsiteY83" fmla="*/ 5472113 h 6096000"/>
                      <a:gd name="connsiteX84" fmla="*/ 3207595 w 6172200"/>
                      <a:gd name="connsiteY84" fmla="*/ 5451476 h 6096000"/>
                      <a:gd name="connsiteX85" fmla="*/ 3199657 w 6172200"/>
                      <a:gd name="connsiteY85" fmla="*/ 5432426 h 6096000"/>
                      <a:gd name="connsiteX86" fmla="*/ 3193307 w 6172200"/>
                      <a:gd name="connsiteY86" fmla="*/ 5416551 h 6096000"/>
                      <a:gd name="connsiteX87" fmla="*/ 3188545 w 6172200"/>
                      <a:gd name="connsiteY87" fmla="*/ 5403851 h 6096000"/>
                      <a:gd name="connsiteX88" fmla="*/ 3186957 w 6172200"/>
                      <a:gd name="connsiteY88" fmla="*/ 5397501 h 6096000"/>
                      <a:gd name="connsiteX89" fmla="*/ 3185370 w 6172200"/>
                      <a:gd name="connsiteY89" fmla="*/ 5397501 h 6096000"/>
                      <a:gd name="connsiteX90" fmla="*/ 3175845 w 6172200"/>
                      <a:gd name="connsiteY90" fmla="*/ 5368926 h 6096000"/>
                      <a:gd name="connsiteX91" fmla="*/ 3179020 w 6172200"/>
                      <a:gd name="connsiteY91" fmla="*/ 5346701 h 6096000"/>
                      <a:gd name="connsiteX92" fmla="*/ 3186957 w 6172200"/>
                      <a:gd name="connsiteY92" fmla="*/ 5326063 h 6096000"/>
                      <a:gd name="connsiteX93" fmla="*/ 3202832 w 6172200"/>
                      <a:gd name="connsiteY93" fmla="*/ 5310188 h 6096000"/>
                      <a:gd name="connsiteX94" fmla="*/ 3225057 w 6172200"/>
                      <a:gd name="connsiteY94" fmla="*/ 5299076 h 6096000"/>
                      <a:gd name="connsiteX95" fmla="*/ 3252045 w 6172200"/>
                      <a:gd name="connsiteY95" fmla="*/ 5295901 h 6096000"/>
                      <a:gd name="connsiteX96" fmla="*/ 3696545 w 6172200"/>
                      <a:gd name="connsiteY96" fmla="*/ 5295901 h 6096000"/>
                      <a:gd name="connsiteX97" fmla="*/ 3698132 w 6172200"/>
                      <a:gd name="connsiteY97" fmla="*/ 5295901 h 6096000"/>
                      <a:gd name="connsiteX98" fmla="*/ 3812432 w 6172200"/>
                      <a:gd name="connsiteY98" fmla="*/ 5295901 h 6096000"/>
                      <a:gd name="connsiteX99" fmla="*/ 3812432 w 6172200"/>
                      <a:gd name="connsiteY99" fmla="*/ 5210176 h 6096000"/>
                      <a:gd name="connsiteX100" fmla="*/ 3810845 w 6172200"/>
                      <a:gd name="connsiteY100" fmla="*/ 5197476 h 6096000"/>
                      <a:gd name="connsiteX101" fmla="*/ 3809257 w 6172200"/>
                      <a:gd name="connsiteY101" fmla="*/ 5186363 h 6096000"/>
                      <a:gd name="connsiteX102" fmla="*/ 3809257 w 6172200"/>
                      <a:gd name="connsiteY102" fmla="*/ 4757738 h 6096000"/>
                      <a:gd name="connsiteX103" fmla="*/ 3806082 w 6172200"/>
                      <a:gd name="connsiteY103" fmla="*/ 4732338 h 6096000"/>
                      <a:gd name="connsiteX104" fmla="*/ 3798145 w 6172200"/>
                      <a:gd name="connsiteY104" fmla="*/ 4713288 h 6096000"/>
                      <a:gd name="connsiteX105" fmla="*/ 3785445 w 6172200"/>
                      <a:gd name="connsiteY105" fmla="*/ 4697413 h 6096000"/>
                      <a:gd name="connsiteX106" fmla="*/ 3769570 w 6172200"/>
                      <a:gd name="connsiteY106" fmla="*/ 4687888 h 6096000"/>
                      <a:gd name="connsiteX107" fmla="*/ 3750520 w 6172200"/>
                      <a:gd name="connsiteY107" fmla="*/ 4683126 h 6096000"/>
                      <a:gd name="connsiteX108" fmla="*/ 3729882 w 6172200"/>
                      <a:gd name="connsiteY108" fmla="*/ 4684713 h 6096000"/>
                      <a:gd name="connsiteX109" fmla="*/ 3704482 w 6172200"/>
                      <a:gd name="connsiteY109" fmla="*/ 4691063 h 6096000"/>
                      <a:gd name="connsiteX110" fmla="*/ 3699720 w 6172200"/>
                      <a:gd name="connsiteY110" fmla="*/ 4692651 h 6096000"/>
                      <a:gd name="connsiteX111" fmla="*/ 3688607 w 6172200"/>
                      <a:gd name="connsiteY111" fmla="*/ 4697413 h 6096000"/>
                      <a:gd name="connsiteX112" fmla="*/ 3672732 w 6172200"/>
                      <a:gd name="connsiteY112" fmla="*/ 4703763 h 6096000"/>
                      <a:gd name="connsiteX113" fmla="*/ 3652095 w 6172200"/>
                      <a:gd name="connsiteY113" fmla="*/ 4710113 h 6096000"/>
                      <a:gd name="connsiteX114" fmla="*/ 3629870 w 6172200"/>
                      <a:gd name="connsiteY114" fmla="*/ 4718051 h 6096000"/>
                      <a:gd name="connsiteX115" fmla="*/ 3606057 w 6172200"/>
                      <a:gd name="connsiteY115" fmla="*/ 4724401 h 6096000"/>
                      <a:gd name="connsiteX116" fmla="*/ 3583832 w 6172200"/>
                      <a:gd name="connsiteY116" fmla="*/ 4729163 h 6096000"/>
                      <a:gd name="connsiteX117" fmla="*/ 3564782 w 6172200"/>
                      <a:gd name="connsiteY117" fmla="*/ 4730751 h 6096000"/>
                      <a:gd name="connsiteX118" fmla="*/ 3526682 w 6172200"/>
                      <a:gd name="connsiteY118" fmla="*/ 4725988 h 6096000"/>
                      <a:gd name="connsiteX119" fmla="*/ 3491757 w 6172200"/>
                      <a:gd name="connsiteY119" fmla="*/ 4714876 h 6096000"/>
                      <a:gd name="connsiteX120" fmla="*/ 3461595 w 6172200"/>
                      <a:gd name="connsiteY120" fmla="*/ 4695826 h 6096000"/>
                      <a:gd name="connsiteX121" fmla="*/ 3436195 w 6172200"/>
                      <a:gd name="connsiteY121" fmla="*/ 4672013 h 6096000"/>
                      <a:gd name="connsiteX122" fmla="*/ 3417145 w 6172200"/>
                      <a:gd name="connsiteY122" fmla="*/ 4641851 h 6096000"/>
                      <a:gd name="connsiteX123" fmla="*/ 3404445 w 6172200"/>
                      <a:gd name="connsiteY123" fmla="*/ 4608513 h 6096000"/>
                      <a:gd name="connsiteX124" fmla="*/ 3399682 w 6172200"/>
                      <a:gd name="connsiteY124" fmla="*/ 4570413 h 6096000"/>
                      <a:gd name="connsiteX125" fmla="*/ 3404445 w 6172200"/>
                      <a:gd name="connsiteY125" fmla="*/ 4535488 h 6096000"/>
                      <a:gd name="connsiteX126" fmla="*/ 3417145 w 6172200"/>
                      <a:gd name="connsiteY126" fmla="*/ 4502151 h 6096000"/>
                      <a:gd name="connsiteX127" fmla="*/ 3436195 w 6172200"/>
                      <a:gd name="connsiteY127" fmla="*/ 4471988 h 6096000"/>
                      <a:gd name="connsiteX128" fmla="*/ 3461595 w 6172200"/>
                      <a:gd name="connsiteY128" fmla="*/ 4448176 h 6096000"/>
                      <a:gd name="connsiteX129" fmla="*/ 3491757 w 6172200"/>
                      <a:gd name="connsiteY129" fmla="*/ 4429126 h 6096000"/>
                      <a:gd name="connsiteX130" fmla="*/ 3526682 w 6172200"/>
                      <a:gd name="connsiteY130" fmla="*/ 4418013 h 6096000"/>
                      <a:gd name="connsiteX131" fmla="*/ 3564782 w 6172200"/>
                      <a:gd name="connsiteY131" fmla="*/ 4413251 h 6096000"/>
                      <a:gd name="connsiteX132" fmla="*/ 3583832 w 6172200"/>
                      <a:gd name="connsiteY132" fmla="*/ 4414838 h 6096000"/>
                      <a:gd name="connsiteX133" fmla="*/ 3606057 w 6172200"/>
                      <a:gd name="connsiteY133" fmla="*/ 4419601 h 6096000"/>
                      <a:gd name="connsiteX134" fmla="*/ 3629870 w 6172200"/>
                      <a:gd name="connsiteY134" fmla="*/ 4425951 h 6096000"/>
                      <a:gd name="connsiteX135" fmla="*/ 3652095 w 6172200"/>
                      <a:gd name="connsiteY135" fmla="*/ 4433888 h 6096000"/>
                      <a:gd name="connsiteX136" fmla="*/ 3672732 w 6172200"/>
                      <a:gd name="connsiteY136" fmla="*/ 4440238 h 6096000"/>
                      <a:gd name="connsiteX137" fmla="*/ 3688607 w 6172200"/>
                      <a:gd name="connsiteY137" fmla="*/ 4446588 h 6096000"/>
                      <a:gd name="connsiteX138" fmla="*/ 3699720 w 6172200"/>
                      <a:gd name="connsiteY138" fmla="*/ 4451351 h 6096000"/>
                      <a:gd name="connsiteX139" fmla="*/ 3704482 w 6172200"/>
                      <a:gd name="connsiteY139" fmla="*/ 4452938 h 6096000"/>
                      <a:gd name="connsiteX140" fmla="*/ 3733057 w 6172200"/>
                      <a:gd name="connsiteY140" fmla="*/ 4460876 h 6096000"/>
                      <a:gd name="connsiteX141" fmla="*/ 3756870 w 6172200"/>
                      <a:gd name="connsiteY141" fmla="*/ 4459288 h 6096000"/>
                      <a:gd name="connsiteX142" fmla="*/ 3777507 w 6172200"/>
                      <a:gd name="connsiteY142" fmla="*/ 4451351 h 6096000"/>
                      <a:gd name="connsiteX143" fmla="*/ 3793382 w 6172200"/>
                      <a:gd name="connsiteY143" fmla="*/ 4437063 h 6096000"/>
                      <a:gd name="connsiteX144" fmla="*/ 3806082 w 6172200"/>
                      <a:gd name="connsiteY144" fmla="*/ 4414838 h 6096000"/>
                      <a:gd name="connsiteX145" fmla="*/ 3809257 w 6172200"/>
                      <a:gd name="connsiteY145" fmla="*/ 4386263 h 6096000"/>
                      <a:gd name="connsiteX146" fmla="*/ 3809257 w 6172200"/>
                      <a:gd name="connsiteY146" fmla="*/ 3957638 h 6096000"/>
                      <a:gd name="connsiteX147" fmla="*/ 3810845 w 6172200"/>
                      <a:gd name="connsiteY147" fmla="*/ 3946526 h 6096000"/>
                      <a:gd name="connsiteX148" fmla="*/ 3812432 w 6172200"/>
                      <a:gd name="connsiteY148" fmla="*/ 3933826 h 6096000"/>
                      <a:gd name="connsiteX149" fmla="*/ 3812432 w 6172200"/>
                      <a:gd name="connsiteY149" fmla="*/ 3846513 h 6096000"/>
                      <a:gd name="connsiteX150" fmla="*/ 3252045 w 6172200"/>
                      <a:gd name="connsiteY150" fmla="*/ 3846513 h 6096000"/>
                      <a:gd name="connsiteX151" fmla="*/ 3225057 w 6172200"/>
                      <a:gd name="connsiteY151" fmla="*/ 3851276 h 6096000"/>
                      <a:gd name="connsiteX152" fmla="*/ 3202832 w 6172200"/>
                      <a:gd name="connsiteY152" fmla="*/ 3862388 h 6096000"/>
                      <a:gd name="connsiteX153" fmla="*/ 3186957 w 6172200"/>
                      <a:gd name="connsiteY153" fmla="*/ 3876676 h 6096000"/>
                      <a:gd name="connsiteX154" fmla="*/ 3179020 w 6172200"/>
                      <a:gd name="connsiteY154" fmla="*/ 3897313 h 6096000"/>
                      <a:gd name="connsiteX155" fmla="*/ 3175845 w 6172200"/>
                      <a:gd name="connsiteY155" fmla="*/ 3921126 h 6096000"/>
                      <a:gd name="connsiteX156" fmla="*/ 3185370 w 6172200"/>
                      <a:gd name="connsiteY156" fmla="*/ 3948113 h 6096000"/>
                      <a:gd name="connsiteX157" fmla="*/ 3186957 w 6172200"/>
                      <a:gd name="connsiteY157" fmla="*/ 3952876 h 6096000"/>
                      <a:gd name="connsiteX158" fmla="*/ 3191720 w 6172200"/>
                      <a:gd name="connsiteY158" fmla="*/ 3962401 h 6096000"/>
                      <a:gd name="connsiteX159" fmla="*/ 3198070 w 6172200"/>
                      <a:gd name="connsiteY159" fmla="*/ 3978276 h 6096000"/>
                      <a:gd name="connsiteX160" fmla="*/ 3206007 w 6172200"/>
                      <a:gd name="connsiteY160" fmla="*/ 3998913 h 6096000"/>
                      <a:gd name="connsiteX161" fmla="*/ 3213945 w 6172200"/>
                      <a:gd name="connsiteY161" fmla="*/ 4019551 h 6096000"/>
                      <a:gd name="connsiteX162" fmla="*/ 3220295 w 6172200"/>
                      <a:gd name="connsiteY162" fmla="*/ 4043363 h 6096000"/>
                      <a:gd name="connsiteX163" fmla="*/ 3225057 w 6172200"/>
                      <a:gd name="connsiteY163" fmla="*/ 4065588 h 6096000"/>
                      <a:gd name="connsiteX164" fmla="*/ 3226645 w 6172200"/>
                      <a:gd name="connsiteY164" fmla="*/ 4083051 h 6096000"/>
                      <a:gd name="connsiteX165" fmla="*/ 3221882 w 6172200"/>
                      <a:gd name="connsiteY165" fmla="*/ 4121151 h 6096000"/>
                      <a:gd name="connsiteX166" fmla="*/ 3209182 w 6172200"/>
                      <a:gd name="connsiteY166" fmla="*/ 4154488 h 6096000"/>
                      <a:gd name="connsiteX167" fmla="*/ 3191720 w 6172200"/>
                      <a:gd name="connsiteY167" fmla="*/ 4183063 h 6096000"/>
                      <a:gd name="connsiteX168" fmla="*/ 3164732 w 6172200"/>
                      <a:gd name="connsiteY168" fmla="*/ 4206876 h 6096000"/>
                      <a:gd name="connsiteX169" fmla="*/ 3134570 w 6172200"/>
                      <a:gd name="connsiteY169" fmla="*/ 4227513 h 6096000"/>
                      <a:gd name="connsiteX170" fmla="*/ 3101232 w 6172200"/>
                      <a:gd name="connsiteY170" fmla="*/ 4238626 h 6096000"/>
                      <a:gd name="connsiteX171" fmla="*/ 3061545 w 6172200"/>
                      <a:gd name="connsiteY171" fmla="*/ 4243388 h 6096000"/>
                      <a:gd name="connsiteX172" fmla="*/ 3025032 w 6172200"/>
                      <a:gd name="connsiteY172" fmla="*/ 4238626 h 6096000"/>
                      <a:gd name="connsiteX173" fmla="*/ 2990107 w 6172200"/>
                      <a:gd name="connsiteY173" fmla="*/ 4227513 h 6096000"/>
                      <a:gd name="connsiteX174" fmla="*/ 2959945 w 6172200"/>
                      <a:gd name="connsiteY174" fmla="*/ 4206876 h 6096000"/>
                      <a:gd name="connsiteX175" fmla="*/ 2934545 w 6172200"/>
                      <a:gd name="connsiteY175" fmla="*/ 4183063 h 6096000"/>
                      <a:gd name="connsiteX176" fmla="*/ 2915495 w 6172200"/>
                      <a:gd name="connsiteY176" fmla="*/ 4154488 h 6096000"/>
                      <a:gd name="connsiteX177" fmla="*/ 2902795 w 6172200"/>
                      <a:gd name="connsiteY177" fmla="*/ 4121151 h 6096000"/>
                      <a:gd name="connsiteX178" fmla="*/ 2898032 w 6172200"/>
                      <a:gd name="connsiteY178" fmla="*/ 4083051 h 6096000"/>
                      <a:gd name="connsiteX179" fmla="*/ 2899620 w 6172200"/>
                      <a:gd name="connsiteY179" fmla="*/ 4065588 h 6096000"/>
                      <a:gd name="connsiteX180" fmla="*/ 2904382 w 6172200"/>
                      <a:gd name="connsiteY180" fmla="*/ 4043363 h 6096000"/>
                      <a:gd name="connsiteX181" fmla="*/ 2912320 w 6172200"/>
                      <a:gd name="connsiteY181" fmla="*/ 4019551 h 6096000"/>
                      <a:gd name="connsiteX182" fmla="*/ 2920257 w 6172200"/>
                      <a:gd name="connsiteY182" fmla="*/ 3998913 h 6096000"/>
                      <a:gd name="connsiteX183" fmla="*/ 2926607 w 6172200"/>
                      <a:gd name="connsiteY183" fmla="*/ 3978276 h 6096000"/>
                      <a:gd name="connsiteX184" fmla="*/ 2932957 w 6172200"/>
                      <a:gd name="connsiteY184" fmla="*/ 3962401 h 6096000"/>
                      <a:gd name="connsiteX185" fmla="*/ 2937720 w 6172200"/>
                      <a:gd name="connsiteY185" fmla="*/ 3952876 h 6096000"/>
                      <a:gd name="connsiteX186" fmla="*/ 2939307 w 6172200"/>
                      <a:gd name="connsiteY186" fmla="*/ 3948113 h 6096000"/>
                      <a:gd name="connsiteX187" fmla="*/ 2947245 w 6172200"/>
                      <a:gd name="connsiteY187" fmla="*/ 3921126 h 6096000"/>
                      <a:gd name="connsiteX188" fmla="*/ 2947245 w 6172200"/>
                      <a:gd name="connsiteY188" fmla="*/ 3897313 h 6096000"/>
                      <a:gd name="connsiteX189" fmla="*/ 2939307 w 6172200"/>
                      <a:gd name="connsiteY189" fmla="*/ 3876676 h 6096000"/>
                      <a:gd name="connsiteX190" fmla="*/ 2923432 w 6172200"/>
                      <a:gd name="connsiteY190" fmla="*/ 3862388 h 6096000"/>
                      <a:gd name="connsiteX191" fmla="*/ 2899620 w 6172200"/>
                      <a:gd name="connsiteY191" fmla="*/ 3851276 h 6096000"/>
                      <a:gd name="connsiteX192" fmla="*/ 2872632 w 6172200"/>
                      <a:gd name="connsiteY192" fmla="*/ 3846513 h 6096000"/>
                      <a:gd name="connsiteX193" fmla="*/ 1551832 w 6172200"/>
                      <a:gd name="connsiteY193" fmla="*/ 1985963 h 6096000"/>
                      <a:gd name="connsiteX194" fmla="*/ 1515320 w 6172200"/>
                      <a:gd name="connsiteY194" fmla="*/ 1989138 h 6096000"/>
                      <a:gd name="connsiteX195" fmla="*/ 1480395 w 6172200"/>
                      <a:gd name="connsiteY195" fmla="*/ 2001838 h 6096000"/>
                      <a:gd name="connsiteX196" fmla="*/ 1450232 w 6172200"/>
                      <a:gd name="connsiteY196" fmla="*/ 2019301 h 6096000"/>
                      <a:gd name="connsiteX197" fmla="*/ 1424832 w 6172200"/>
                      <a:gd name="connsiteY197" fmla="*/ 2044701 h 6096000"/>
                      <a:gd name="connsiteX198" fmla="*/ 1405782 w 6172200"/>
                      <a:gd name="connsiteY198" fmla="*/ 2074863 h 6096000"/>
                      <a:gd name="connsiteX199" fmla="*/ 1393082 w 6172200"/>
                      <a:gd name="connsiteY199" fmla="*/ 2106613 h 6096000"/>
                      <a:gd name="connsiteX200" fmla="*/ 1388320 w 6172200"/>
                      <a:gd name="connsiteY200" fmla="*/ 2144713 h 6096000"/>
                      <a:gd name="connsiteX201" fmla="*/ 1389907 w 6172200"/>
                      <a:gd name="connsiteY201" fmla="*/ 2163763 h 6096000"/>
                      <a:gd name="connsiteX202" fmla="*/ 1394670 w 6172200"/>
                      <a:gd name="connsiteY202" fmla="*/ 2184401 h 6096000"/>
                      <a:gd name="connsiteX203" fmla="*/ 1402607 w 6172200"/>
                      <a:gd name="connsiteY203" fmla="*/ 2206626 h 6096000"/>
                      <a:gd name="connsiteX204" fmla="*/ 1410545 w 6172200"/>
                      <a:gd name="connsiteY204" fmla="*/ 2230438 h 6096000"/>
                      <a:gd name="connsiteX205" fmla="*/ 1416895 w 6172200"/>
                      <a:gd name="connsiteY205" fmla="*/ 2249488 h 6096000"/>
                      <a:gd name="connsiteX206" fmla="*/ 1423245 w 6172200"/>
                      <a:gd name="connsiteY206" fmla="*/ 2265363 h 6096000"/>
                      <a:gd name="connsiteX207" fmla="*/ 1428007 w 6172200"/>
                      <a:gd name="connsiteY207" fmla="*/ 2276476 h 6096000"/>
                      <a:gd name="connsiteX208" fmla="*/ 1429595 w 6172200"/>
                      <a:gd name="connsiteY208" fmla="*/ 2279651 h 6096000"/>
                      <a:gd name="connsiteX209" fmla="*/ 1437532 w 6172200"/>
                      <a:gd name="connsiteY209" fmla="*/ 2308226 h 6096000"/>
                      <a:gd name="connsiteX210" fmla="*/ 1437532 w 6172200"/>
                      <a:gd name="connsiteY210" fmla="*/ 2332038 h 6096000"/>
                      <a:gd name="connsiteX211" fmla="*/ 1429595 w 6172200"/>
                      <a:gd name="connsiteY211" fmla="*/ 2351088 h 6096000"/>
                      <a:gd name="connsiteX212" fmla="*/ 1413720 w 6172200"/>
                      <a:gd name="connsiteY212" fmla="*/ 2366963 h 6096000"/>
                      <a:gd name="connsiteX213" fmla="*/ 1389907 w 6172200"/>
                      <a:gd name="connsiteY213" fmla="*/ 2376488 h 6096000"/>
                      <a:gd name="connsiteX214" fmla="*/ 1361332 w 6172200"/>
                      <a:gd name="connsiteY214" fmla="*/ 2381251 h 6096000"/>
                      <a:gd name="connsiteX215" fmla="*/ 802532 w 6172200"/>
                      <a:gd name="connsiteY215" fmla="*/ 2381251 h 6096000"/>
                      <a:gd name="connsiteX216" fmla="*/ 802532 w 6172200"/>
                      <a:gd name="connsiteY216" fmla="*/ 2921001 h 6096000"/>
                      <a:gd name="connsiteX217" fmla="*/ 799357 w 6172200"/>
                      <a:gd name="connsiteY217" fmla="*/ 2949576 h 6096000"/>
                      <a:gd name="connsiteX218" fmla="*/ 789832 w 6172200"/>
                      <a:gd name="connsiteY218" fmla="*/ 2971801 h 6096000"/>
                      <a:gd name="connsiteX219" fmla="*/ 772370 w 6172200"/>
                      <a:gd name="connsiteY219" fmla="*/ 2986089 h 6096000"/>
                      <a:gd name="connsiteX220" fmla="*/ 751732 w 6172200"/>
                      <a:gd name="connsiteY220" fmla="*/ 2994026 h 6096000"/>
                      <a:gd name="connsiteX221" fmla="*/ 726332 w 6172200"/>
                      <a:gd name="connsiteY221" fmla="*/ 2995613 h 6096000"/>
                      <a:gd name="connsiteX222" fmla="*/ 699345 w 6172200"/>
                      <a:gd name="connsiteY222" fmla="*/ 2987676 h 6096000"/>
                      <a:gd name="connsiteX223" fmla="*/ 692995 w 6172200"/>
                      <a:gd name="connsiteY223" fmla="*/ 2984501 h 6096000"/>
                      <a:gd name="connsiteX224" fmla="*/ 678707 w 6172200"/>
                      <a:gd name="connsiteY224" fmla="*/ 2979738 h 6096000"/>
                      <a:gd name="connsiteX225" fmla="*/ 662832 w 6172200"/>
                      <a:gd name="connsiteY225" fmla="*/ 2973388 h 6096000"/>
                      <a:gd name="connsiteX226" fmla="*/ 642195 w 6172200"/>
                      <a:gd name="connsiteY226" fmla="*/ 2967038 h 6096000"/>
                      <a:gd name="connsiteX227" fmla="*/ 619970 w 6172200"/>
                      <a:gd name="connsiteY227" fmla="*/ 2960688 h 6096000"/>
                      <a:gd name="connsiteX228" fmla="*/ 597745 w 6172200"/>
                      <a:gd name="connsiteY228" fmla="*/ 2954338 h 6096000"/>
                      <a:gd name="connsiteX229" fmla="*/ 577107 w 6172200"/>
                      <a:gd name="connsiteY229" fmla="*/ 2949576 h 6096000"/>
                      <a:gd name="connsiteX230" fmla="*/ 558057 w 6172200"/>
                      <a:gd name="connsiteY230" fmla="*/ 2947988 h 6096000"/>
                      <a:gd name="connsiteX231" fmla="*/ 527895 w 6172200"/>
                      <a:gd name="connsiteY231" fmla="*/ 2951163 h 6096000"/>
                      <a:gd name="connsiteX232" fmla="*/ 497732 w 6172200"/>
                      <a:gd name="connsiteY232" fmla="*/ 2959101 h 6096000"/>
                      <a:gd name="connsiteX233" fmla="*/ 472332 w 6172200"/>
                      <a:gd name="connsiteY233" fmla="*/ 2971801 h 6096000"/>
                      <a:gd name="connsiteX234" fmla="*/ 465982 w 6172200"/>
                      <a:gd name="connsiteY234" fmla="*/ 2974976 h 6096000"/>
                      <a:gd name="connsiteX235" fmla="*/ 442170 w 6172200"/>
                      <a:gd name="connsiteY235" fmla="*/ 2994026 h 6096000"/>
                      <a:gd name="connsiteX236" fmla="*/ 423120 w 6172200"/>
                      <a:gd name="connsiteY236" fmla="*/ 3017838 h 6096000"/>
                      <a:gd name="connsiteX237" fmla="*/ 405657 w 6172200"/>
                      <a:gd name="connsiteY237" fmla="*/ 3044826 h 6096000"/>
                      <a:gd name="connsiteX238" fmla="*/ 396132 w 6172200"/>
                      <a:gd name="connsiteY238" fmla="*/ 3074988 h 6096000"/>
                      <a:gd name="connsiteX239" fmla="*/ 392957 w 6172200"/>
                      <a:gd name="connsiteY239" fmla="*/ 3106738 h 6096000"/>
                      <a:gd name="connsiteX240" fmla="*/ 396132 w 6172200"/>
                      <a:gd name="connsiteY240" fmla="*/ 3138488 h 6096000"/>
                      <a:gd name="connsiteX241" fmla="*/ 405657 w 6172200"/>
                      <a:gd name="connsiteY241" fmla="*/ 3168651 h 6096000"/>
                      <a:gd name="connsiteX242" fmla="*/ 423120 w 6172200"/>
                      <a:gd name="connsiteY242" fmla="*/ 3195639 h 6096000"/>
                      <a:gd name="connsiteX243" fmla="*/ 442170 w 6172200"/>
                      <a:gd name="connsiteY243" fmla="*/ 3219451 h 6096000"/>
                      <a:gd name="connsiteX244" fmla="*/ 465982 w 6172200"/>
                      <a:gd name="connsiteY244" fmla="*/ 3238501 h 6096000"/>
                      <a:gd name="connsiteX245" fmla="*/ 472332 w 6172200"/>
                      <a:gd name="connsiteY245" fmla="*/ 3243264 h 6096000"/>
                      <a:gd name="connsiteX246" fmla="*/ 497732 w 6172200"/>
                      <a:gd name="connsiteY246" fmla="*/ 3254376 h 6096000"/>
                      <a:gd name="connsiteX247" fmla="*/ 527895 w 6172200"/>
                      <a:gd name="connsiteY247" fmla="*/ 3262314 h 6096000"/>
                      <a:gd name="connsiteX248" fmla="*/ 558057 w 6172200"/>
                      <a:gd name="connsiteY248" fmla="*/ 3265489 h 6096000"/>
                      <a:gd name="connsiteX249" fmla="*/ 577107 w 6172200"/>
                      <a:gd name="connsiteY249" fmla="*/ 3263901 h 6096000"/>
                      <a:gd name="connsiteX250" fmla="*/ 597745 w 6172200"/>
                      <a:gd name="connsiteY250" fmla="*/ 3259139 h 6096000"/>
                      <a:gd name="connsiteX251" fmla="*/ 619970 w 6172200"/>
                      <a:gd name="connsiteY251" fmla="*/ 3254376 h 6096000"/>
                      <a:gd name="connsiteX252" fmla="*/ 642195 w 6172200"/>
                      <a:gd name="connsiteY252" fmla="*/ 3246439 h 6096000"/>
                      <a:gd name="connsiteX253" fmla="*/ 662832 w 6172200"/>
                      <a:gd name="connsiteY253" fmla="*/ 3240089 h 6096000"/>
                      <a:gd name="connsiteX254" fmla="*/ 678707 w 6172200"/>
                      <a:gd name="connsiteY254" fmla="*/ 3233739 h 6096000"/>
                      <a:gd name="connsiteX255" fmla="*/ 692995 w 6172200"/>
                      <a:gd name="connsiteY255" fmla="*/ 3228976 h 6096000"/>
                      <a:gd name="connsiteX256" fmla="*/ 699345 w 6172200"/>
                      <a:gd name="connsiteY256" fmla="*/ 3225801 h 6096000"/>
                      <a:gd name="connsiteX257" fmla="*/ 726332 w 6172200"/>
                      <a:gd name="connsiteY257" fmla="*/ 3217864 h 6096000"/>
                      <a:gd name="connsiteX258" fmla="*/ 751732 w 6172200"/>
                      <a:gd name="connsiteY258" fmla="*/ 3219451 h 6096000"/>
                      <a:gd name="connsiteX259" fmla="*/ 772370 w 6172200"/>
                      <a:gd name="connsiteY259" fmla="*/ 3227389 h 6096000"/>
                      <a:gd name="connsiteX260" fmla="*/ 789832 w 6172200"/>
                      <a:gd name="connsiteY260" fmla="*/ 3243264 h 6096000"/>
                      <a:gd name="connsiteX261" fmla="*/ 799357 w 6172200"/>
                      <a:gd name="connsiteY261" fmla="*/ 3263901 h 6096000"/>
                      <a:gd name="connsiteX262" fmla="*/ 802532 w 6172200"/>
                      <a:gd name="connsiteY262" fmla="*/ 3290889 h 6096000"/>
                      <a:gd name="connsiteX263" fmla="*/ 802532 w 6172200"/>
                      <a:gd name="connsiteY263" fmla="*/ 3832226 h 6096000"/>
                      <a:gd name="connsiteX264" fmla="*/ 893020 w 6172200"/>
                      <a:gd name="connsiteY264" fmla="*/ 3832226 h 6096000"/>
                      <a:gd name="connsiteX265" fmla="*/ 904132 w 6172200"/>
                      <a:gd name="connsiteY265" fmla="*/ 3830639 h 6096000"/>
                      <a:gd name="connsiteX266" fmla="*/ 916832 w 6172200"/>
                      <a:gd name="connsiteY266" fmla="*/ 3829051 h 6096000"/>
                      <a:gd name="connsiteX267" fmla="*/ 1361332 w 6172200"/>
                      <a:gd name="connsiteY267" fmla="*/ 3829051 h 6096000"/>
                      <a:gd name="connsiteX268" fmla="*/ 1389907 w 6172200"/>
                      <a:gd name="connsiteY268" fmla="*/ 3825876 h 6096000"/>
                      <a:gd name="connsiteX269" fmla="*/ 1413720 w 6172200"/>
                      <a:gd name="connsiteY269" fmla="*/ 3816351 h 6096000"/>
                      <a:gd name="connsiteX270" fmla="*/ 1429595 w 6172200"/>
                      <a:gd name="connsiteY270" fmla="*/ 3800476 h 6096000"/>
                      <a:gd name="connsiteX271" fmla="*/ 1437532 w 6172200"/>
                      <a:gd name="connsiteY271" fmla="*/ 3779839 h 6096000"/>
                      <a:gd name="connsiteX272" fmla="*/ 1437532 w 6172200"/>
                      <a:gd name="connsiteY272" fmla="*/ 3754439 h 6096000"/>
                      <a:gd name="connsiteX273" fmla="*/ 1429595 w 6172200"/>
                      <a:gd name="connsiteY273" fmla="*/ 3729039 h 6096000"/>
                      <a:gd name="connsiteX274" fmla="*/ 1428007 w 6172200"/>
                      <a:gd name="connsiteY274" fmla="*/ 3724276 h 6096000"/>
                      <a:gd name="connsiteX275" fmla="*/ 1423245 w 6172200"/>
                      <a:gd name="connsiteY275" fmla="*/ 3714751 h 6096000"/>
                      <a:gd name="connsiteX276" fmla="*/ 1416895 w 6172200"/>
                      <a:gd name="connsiteY276" fmla="*/ 3698876 h 6096000"/>
                      <a:gd name="connsiteX277" fmla="*/ 1410545 w 6172200"/>
                      <a:gd name="connsiteY277" fmla="*/ 3678239 h 6096000"/>
                      <a:gd name="connsiteX278" fmla="*/ 1402607 w 6172200"/>
                      <a:gd name="connsiteY278" fmla="*/ 3656014 h 6096000"/>
                      <a:gd name="connsiteX279" fmla="*/ 1394670 w 6172200"/>
                      <a:gd name="connsiteY279" fmla="*/ 3633789 h 6096000"/>
                      <a:gd name="connsiteX280" fmla="*/ 1389907 w 6172200"/>
                      <a:gd name="connsiteY280" fmla="*/ 3611564 h 6096000"/>
                      <a:gd name="connsiteX281" fmla="*/ 1388320 w 6172200"/>
                      <a:gd name="connsiteY281" fmla="*/ 3594101 h 6096000"/>
                      <a:gd name="connsiteX282" fmla="*/ 1393082 w 6172200"/>
                      <a:gd name="connsiteY282" fmla="*/ 3556001 h 6096000"/>
                      <a:gd name="connsiteX283" fmla="*/ 1405782 w 6172200"/>
                      <a:gd name="connsiteY283" fmla="*/ 3522664 h 6096000"/>
                      <a:gd name="connsiteX284" fmla="*/ 1424832 w 6172200"/>
                      <a:gd name="connsiteY284" fmla="*/ 3494089 h 6096000"/>
                      <a:gd name="connsiteX285" fmla="*/ 1450232 w 6172200"/>
                      <a:gd name="connsiteY285" fmla="*/ 3468689 h 6096000"/>
                      <a:gd name="connsiteX286" fmla="*/ 1480395 w 6172200"/>
                      <a:gd name="connsiteY286" fmla="*/ 3449639 h 6096000"/>
                      <a:gd name="connsiteX287" fmla="*/ 1515320 w 6172200"/>
                      <a:gd name="connsiteY287" fmla="*/ 3438526 h 6096000"/>
                      <a:gd name="connsiteX288" fmla="*/ 1551832 w 6172200"/>
                      <a:gd name="connsiteY288" fmla="*/ 3433764 h 6096000"/>
                      <a:gd name="connsiteX289" fmla="*/ 1591520 w 6172200"/>
                      <a:gd name="connsiteY289" fmla="*/ 3438526 h 6096000"/>
                      <a:gd name="connsiteX290" fmla="*/ 1624858 w 6172200"/>
                      <a:gd name="connsiteY290" fmla="*/ 3449639 h 6096000"/>
                      <a:gd name="connsiteX291" fmla="*/ 1655020 w 6172200"/>
                      <a:gd name="connsiteY291" fmla="*/ 3468689 h 6096000"/>
                      <a:gd name="connsiteX292" fmla="*/ 1682008 w 6172200"/>
                      <a:gd name="connsiteY292" fmla="*/ 3494089 h 6096000"/>
                      <a:gd name="connsiteX293" fmla="*/ 1701058 w 6172200"/>
                      <a:gd name="connsiteY293" fmla="*/ 3522664 h 6096000"/>
                      <a:gd name="connsiteX294" fmla="*/ 1712170 w 6172200"/>
                      <a:gd name="connsiteY294" fmla="*/ 3556001 h 6096000"/>
                      <a:gd name="connsiteX295" fmla="*/ 1716933 w 6172200"/>
                      <a:gd name="connsiteY295" fmla="*/ 3594101 h 6096000"/>
                      <a:gd name="connsiteX296" fmla="*/ 1715345 w 6172200"/>
                      <a:gd name="connsiteY296" fmla="*/ 3611564 h 6096000"/>
                      <a:gd name="connsiteX297" fmla="*/ 1710583 w 6172200"/>
                      <a:gd name="connsiteY297" fmla="*/ 3633789 h 6096000"/>
                      <a:gd name="connsiteX298" fmla="*/ 1704233 w 6172200"/>
                      <a:gd name="connsiteY298" fmla="*/ 3656014 h 6096000"/>
                      <a:gd name="connsiteX299" fmla="*/ 1696295 w 6172200"/>
                      <a:gd name="connsiteY299" fmla="*/ 3678239 h 6096000"/>
                      <a:gd name="connsiteX300" fmla="*/ 1689945 w 6172200"/>
                      <a:gd name="connsiteY300" fmla="*/ 3698876 h 6096000"/>
                      <a:gd name="connsiteX301" fmla="*/ 1683595 w 6172200"/>
                      <a:gd name="connsiteY301" fmla="*/ 3714751 h 6096000"/>
                      <a:gd name="connsiteX302" fmla="*/ 1678833 w 6172200"/>
                      <a:gd name="connsiteY302" fmla="*/ 3724276 h 6096000"/>
                      <a:gd name="connsiteX303" fmla="*/ 1677245 w 6172200"/>
                      <a:gd name="connsiteY303" fmla="*/ 3729039 h 6096000"/>
                      <a:gd name="connsiteX304" fmla="*/ 1669308 w 6172200"/>
                      <a:gd name="connsiteY304" fmla="*/ 3754439 h 6096000"/>
                      <a:gd name="connsiteX305" fmla="*/ 1669308 w 6172200"/>
                      <a:gd name="connsiteY305" fmla="*/ 3779839 h 6096000"/>
                      <a:gd name="connsiteX306" fmla="*/ 1677245 w 6172200"/>
                      <a:gd name="connsiteY306" fmla="*/ 3800476 h 6096000"/>
                      <a:gd name="connsiteX307" fmla="*/ 1693120 w 6172200"/>
                      <a:gd name="connsiteY307" fmla="*/ 3816351 h 6096000"/>
                      <a:gd name="connsiteX308" fmla="*/ 1715345 w 6172200"/>
                      <a:gd name="connsiteY308" fmla="*/ 3825876 h 6096000"/>
                      <a:gd name="connsiteX309" fmla="*/ 1743920 w 6172200"/>
                      <a:gd name="connsiteY309" fmla="*/ 3829051 h 6096000"/>
                      <a:gd name="connsiteX310" fmla="*/ 2188420 w 6172200"/>
                      <a:gd name="connsiteY310" fmla="*/ 3829051 h 6096000"/>
                      <a:gd name="connsiteX311" fmla="*/ 2202708 w 6172200"/>
                      <a:gd name="connsiteY311" fmla="*/ 3830639 h 6096000"/>
                      <a:gd name="connsiteX312" fmla="*/ 2213820 w 6172200"/>
                      <a:gd name="connsiteY312" fmla="*/ 3832226 h 6096000"/>
                      <a:gd name="connsiteX313" fmla="*/ 2302720 w 6172200"/>
                      <a:gd name="connsiteY313" fmla="*/ 3832226 h 6096000"/>
                      <a:gd name="connsiteX314" fmla="*/ 2302720 w 6172200"/>
                      <a:gd name="connsiteY314" fmla="*/ 3290889 h 6096000"/>
                      <a:gd name="connsiteX315" fmla="*/ 2299545 w 6172200"/>
                      <a:gd name="connsiteY315" fmla="*/ 3268664 h 6096000"/>
                      <a:gd name="connsiteX316" fmla="*/ 2291608 w 6172200"/>
                      <a:gd name="connsiteY316" fmla="*/ 3251201 h 6096000"/>
                      <a:gd name="connsiteX317" fmla="*/ 2275733 w 6172200"/>
                      <a:gd name="connsiteY317" fmla="*/ 3238501 h 6096000"/>
                      <a:gd name="connsiteX318" fmla="*/ 2258270 w 6172200"/>
                      <a:gd name="connsiteY318" fmla="*/ 3232151 h 6096000"/>
                      <a:gd name="connsiteX319" fmla="*/ 2237633 w 6172200"/>
                      <a:gd name="connsiteY319" fmla="*/ 3230564 h 6096000"/>
                      <a:gd name="connsiteX320" fmla="*/ 2213820 w 6172200"/>
                      <a:gd name="connsiteY320" fmla="*/ 3233739 h 6096000"/>
                      <a:gd name="connsiteX321" fmla="*/ 2188420 w 6172200"/>
                      <a:gd name="connsiteY321" fmla="*/ 3241676 h 6096000"/>
                      <a:gd name="connsiteX322" fmla="*/ 2185245 w 6172200"/>
                      <a:gd name="connsiteY322" fmla="*/ 3243264 h 6096000"/>
                      <a:gd name="connsiteX323" fmla="*/ 2175720 w 6172200"/>
                      <a:gd name="connsiteY323" fmla="*/ 3246439 h 6096000"/>
                      <a:gd name="connsiteX324" fmla="*/ 2159845 w 6172200"/>
                      <a:gd name="connsiteY324" fmla="*/ 3249614 h 6096000"/>
                      <a:gd name="connsiteX325" fmla="*/ 2142383 w 6172200"/>
                      <a:gd name="connsiteY325" fmla="*/ 3254376 h 6096000"/>
                      <a:gd name="connsiteX326" fmla="*/ 2120158 w 6172200"/>
                      <a:gd name="connsiteY326" fmla="*/ 3257551 h 6096000"/>
                      <a:gd name="connsiteX327" fmla="*/ 2097933 w 6172200"/>
                      <a:gd name="connsiteY327" fmla="*/ 3262314 h 6096000"/>
                      <a:gd name="connsiteX328" fmla="*/ 2077295 w 6172200"/>
                      <a:gd name="connsiteY328" fmla="*/ 3263901 h 6096000"/>
                      <a:gd name="connsiteX329" fmla="*/ 2058245 w 6172200"/>
                      <a:gd name="connsiteY329" fmla="*/ 3265489 h 6096000"/>
                      <a:gd name="connsiteX330" fmla="*/ 2020145 w 6172200"/>
                      <a:gd name="connsiteY330" fmla="*/ 3260726 h 6096000"/>
                      <a:gd name="connsiteX331" fmla="*/ 1985220 w 6172200"/>
                      <a:gd name="connsiteY331" fmla="*/ 3249614 h 6096000"/>
                      <a:gd name="connsiteX332" fmla="*/ 1955058 w 6172200"/>
                      <a:gd name="connsiteY332" fmla="*/ 3230564 h 6096000"/>
                      <a:gd name="connsiteX333" fmla="*/ 1929658 w 6172200"/>
                      <a:gd name="connsiteY333" fmla="*/ 3205164 h 6096000"/>
                      <a:gd name="connsiteX334" fmla="*/ 1910608 w 6172200"/>
                      <a:gd name="connsiteY334" fmla="*/ 3176589 h 6096000"/>
                      <a:gd name="connsiteX335" fmla="*/ 1897908 w 6172200"/>
                      <a:gd name="connsiteY335" fmla="*/ 3143251 h 6096000"/>
                      <a:gd name="connsiteX336" fmla="*/ 1893145 w 6172200"/>
                      <a:gd name="connsiteY336" fmla="*/ 3106738 h 6096000"/>
                      <a:gd name="connsiteX337" fmla="*/ 1897908 w 6172200"/>
                      <a:gd name="connsiteY337" fmla="*/ 3070226 h 6096000"/>
                      <a:gd name="connsiteX338" fmla="*/ 1910608 w 6172200"/>
                      <a:gd name="connsiteY338" fmla="*/ 3036888 h 6096000"/>
                      <a:gd name="connsiteX339" fmla="*/ 1929658 w 6172200"/>
                      <a:gd name="connsiteY339" fmla="*/ 3006726 h 6096000"/>
                      <a:gd name="connsiteX340" fmla="*/ 1955058 w 6172200"/>
                      <a:gd name="connsiteY340" fmla="*/ 2982913 h 6096000"/>
                      <a:gd name="connsiteX341" fmla="*/ 1985220 w 6172200"/>
                      <a:gd name="connsiteY341" fmla="*/ 2963863 h 6096000"/>
                      <a:gd name="connsiteX342" fmla="*/ 2020145 w 6172200"/>
                      <a:gd name="connsiteY342" fmla="*/ 2952751 h 6096000"/>
                      <a:gd name="connsiteX343" fmla="*/ 2058245 w 6172200"/>
                      <a:gd name="connsiteY343" fmla="*/ 2947988 h 6096000"/>
                      <a:gd name="connsiteX344" fmla="*/ 2077295 w 6172200"/>
                      <a:gd name="connsiteY344" fmla="*/ 2949576 h 6096000"/>
                      <a:gd name="connsiteX345" fmla="*/ 2099520 w 6172200"/>
                      <a:gd name="connsiteY345" fmla="*/ 2954338 h 6096000"/>
                      <a:gd name="connsiteX346" fmla="*/ 2123333 w 6172200"/>
                      <a:gd name="connsiteY346" fmla="*/ 2960688 h 6096000"/>
                      <a:gd name="connsiteX347" fmla="*/ 2145558 w 6172200"/>
                      <a:gd name="connsiteY347" fmla="*/ 2968626 h 6096000"/>
                      <a:gd name="connsiteX348" fmla="*/ 2166195 w 6172200"/>
                      <a:gd name="connsiteY348" fmla="*/ 2974976 h 6096000"/>
                      <a:gd name="connsiteX349" fmla="*/ 2183658 w 6172200"/>
                      <a:gd name="connsiteY349" fmla="*/ 2981326 h 6096000"/>
                      <a:gd name="connsiteX350" fmla="*/ 2194770 w 6172200"/>
                      <a:gd name="connsiteY350" fmla="*/ 2986089 h 6096000"/>
                      <a:gd name="connsiteX351" fmla="*/ 2197945 w 6172200"/>
                      <a:gd name="connsiteY351" fmla="*/ 2987676 h 6096000"/>
                      <a:gd name="connsiteX352" fmla="*/ 2226520 w 6172200"/>
                      <a:gd name="connsiteY352" fmla="*/ 2995613 h 6096000"/>
                      <a:gd name="connsiteX353" fmla="*/ 2251920 w 6172200"/>
                      <a:gd name="connsiteY353" fmla="*/ 2994026 h 6096000"/>
                      <a:gd name="connsiteX354" fmla="*/ 2272558 w 6172200"/>
                      <a:gd name="connsiteY354" fmla="*/ 2986089 h 6096000"/>
                      <a:gd name="connsiteX355" fmla="*/ 2290020 w 6172200"/>
                      <a:gd name="connsiteY355" fmla="*/ 2971801 h 6096000"/>
                      <a:gd name="connsiteX356" fmla="*/ 2299545 w 6172200"/>
                      <a:gd name="connsiteY356" fmla="*/ 2949576 h 6096000"/>
                      <a:gd name="connsiteX357" fmla="*/ 2302720 w 6172200"/>
                      <a:gd name="connsiteY357" fmla="*/ 2921001 h 6096000"/>
                      <a:gd name="connsiteX358" fmla="*/ 2302720 w 6172200"/>
                      <a:gd name="connsiteY358" fmla="*/ 2381251 h 6096000"/>
                      <a:gd name="connsiteX359" fmla="*/ 1743920 w 6172200"/>
                      <a:gd name="connsiteY359" fmla="*/ 2381251 h 6096000"/>
                      <a:gd name="connsiteX360" fmla="*/ 1715345 w 6172200"/>
                      <a:gd name="connsiteY360" fmla="*/ 2376488 h 6096000"/>
                      <a:gd name="connsiteX361" fmla="*/ 1693120 w 6172200"/>
                      <a:gd name="connsiteY361" fmla="*/ 2366963 h 6096000"/>
                      <a:gd name="connsiteX362" fmla="*/ 1677245 w 6172200"/>
                      <a:gd name="connsiteY362" fmla="*/ 2351088 h 6096000"/>
                      <a:gd name="connsiteX363" fmla="*/ 1669308 w 6172200"/>
                      <a:gd name="connsiteY363" fmla="*/ 2332038 h 6096000"/>
                      <a:gd name="connsiteX364" fmla="*/ 1669308 w 6172200"/>
                      <a:gd name="connsiteY364" fmla="*/ 2308226 h 6096000"/>
                      <a:gd name="connsiteX365" fmla="*/ 1677245 w 6172200"/>
                      <a:gd name="connsiteY365" fmla="*/ 2279651 h 6096000"/>
                      <a:gd name="connsiteX366" fmla="*/ 1678833 w 6172200"/>
                      <a:gd name="connsiteY366" fmla="*/ 2276476 h 6096000"/>
                      <a:gd name="connsiteX367" fmla="*/ 1683595 w 6172200"/>
                      <a:gd name="connsiteY367" fmla="*/ 2265363 h 6096000"/>
                      <a:gd name="connsiteX368" fmla="*/ 1689945 w 6172200"/>
                      <a:gd name="connsiteY368" fmla="*/ 2249488 h 6096000"/>
                      <a:gd name="connsiteX369" fmla="*/ 1696295 w 6172200"/>
                      <a:gd name="connsiteY369" fmla="*/ 2230438 h 6096000"/>
                      <a:gd name="connsiteX370" fmla="*/ 1704233 w 6172200"/>
                      <a:gd name="connsiteY370" fmla="*/ 2206626 h 6096000"/>
                      <a:gd name="connsiteX371" fmla="*/ 1710583 w 6172200"/>
                      <a:gd name="connsiteY371" fmla="*/ 2184401 h 6096000"/>
                      <a:gd name="connsiteX372" fmla="*/ 1715345 w 6172200"/>
                      <a:gd name="connsiteY372" fmla="*/ 2163763 h 6096000"/>
                      <a:gd name="connsiteX373" fmla="*/ 1716933 w 6172200"/>
                      <a:gd name="connsiteY373" fmla="*/ 2144713 h 6096000"/>
                      <a:gd name="connsiteX374" fmla="*/ 1712170 w 6172200"/>
                      <a:gd name="connsiteY374" fmla="*/ 2106613 h 6096000"/>
                      <a:gd name="connsiteX375" fmla="*/ 1701058 w 6172200"/>
                      <a:gd name="connsiteY375" fmla="*/ 2074863 h 6096000"/>
                      <a:gd name="connsiteX376" fmla="*/ 1682008 w 6172200"/>
                      <a:gd name="connsiteY376" fmla="*/ 2044701 h 6096000"/>
                      <a:gd name="connsiteX377" fmla="*/ 1655020 w 6172200"/>
                      <a:gd name="connsiteY377" fmla="*/ 2019301 h 6096000"/>
                      <a:gd name="connsiteX378" fmla="*/ 1624858 w 6172200"/>
                      <a:gd name="connsiteY378" fmla="*/ 2001838 h 6096000"/>
                      <a:gd name="connsiteX379" fmla="*/ 1591520 w 6172200"/>
                      <a:gd name="connsiteY379" fmla="*/ 1989138 h 6096000"/>
                      <a:gd name="connsiteX380" fmla="*/ 3053607 w 6172200"/>
                      <a:gd name="connsiteY380" fmla="*/ 533400 h 6096000"/>
                      <a:gd name="connsiteX381" fmla="*/ 3020270 w 6172200"/>
                      <a:gd name="connsiteY381" fmla="*/ 536575 h 6096000"/>
                      <a:gd name="connsiteX382" fmla="*/ 2988520 w 6172200"/>
                      <a:gd name="connsiteY382" fmla="*/ 546100 h 6096000"/>
                      <a:gd name="connsiteX383" fmla="*/ 2961532 w 6172200"/>
                      <a:gd name="connsiteY383" fmla="*/ 560388 h 6096000"/>
                      <a:gd name="connsiteX384" fmla="*/ 2937720 w 6172200"/>
                      <a:gd name="connsiteY384" fmla="*/ 581025 h 6096000"/>
                      <a:gd name="connsiteX385" fmla="*/ 2918670 w 6172200"/>
                      <a:gd name="connsiteY385" fmla="*/ 603250 h 6096000"/>
                      <a:gd name="connsiteX386" fmla="*/ 2913907 w 6172200"/>
                      <a:gd name="connsiteY386" fmla="*/ 609600 h 6096000"/>
                      <a:gd name="connsiteX387" fmla="*/ 2899620 w 6172200"/>
                      <a:gd name="connsiteY387" fmla="*/ 635000 h 6096000"/>
                      <a:gd name="connsiteX388" fmla="*/ 2891682 w 6172200"/>
                      <a:gd name="connsiteY388" fmla="*/ 661988 h 6096000"/>
                      <a:gd name="connsiteX389" fmla="*/ 2888507 w 6172200"/>
                      <a:gd name="connsiteY389" fmla="*/ 692151 h 6096000"/>
                      <a:gd name="connsiteX390" fmla="*/ 2890095 w 6172200"/>
                      <a:gd name="connsiteY390" fmla="*/ 709613 h 6096000"/>
                      <a:gd name="connsiteX391" fmla="*/ 2894857 w 6172200"/>
                      <a:gd name="connsiteY391" fmla="*/ 730250 h 6096000"/>
                      <a:gd name="connsiteX392" fmla="*/ 2901207 w 6172200"/>
                      <a:gd name="connsiteY392" fmla="*/ 752475 h 6096000"/>
                      <a:gd name="connsiteX393" fmla="*/ 2907557 w 6172200"/>
                      <a:gd name="connsiteY393" fmla="*/ 774700 h 6096000"/>
                      <a:gd name="connsiteX394" fmla="*/ 2917082 w 6172200"/>
                      <a:gd name="connsiteY394" fmla="*/ 793751 h 6096000"/>
                      <a:gd name="connsiteX395" fmla="*/ 2923432 w 6172200"/>
                      <a:gd name="connsiteY395" fmla="*/ 809626 h 6096000"/>
                      <a:gd name="connsiteX396" fmla="*/ 2928195 w 6172200"/>
                      <a:gd name="connsiteY396" fmla="*/ 820738 h 6096000"/>
                      <a:gd name="connsiteX397" fmla="*/ 2929782 w 6172200"/>
                      <a:gd name="connsiteY397" fmla="*/ 827088 h 6096000"/>
                      <a:gd name="connsiteX398" fmla="*/ 2931370 w 6172200"/>
                      <a:gd name="connsiteY398" fmla="*/ 828676 h 6096000"/>
                      <a:gd name="connsiteX399" fmla="*/ 2939307 w 6172200"/>
                      <a:gd name="connsiteY399" fmla="*/ 855663 h 6096000"/>
                      <a:gd name="connsiteX400" fmla="*/ 2937720 w 6172200"/>
                      <a:gd name="connsiteY400" fmla="*/ 879476 h 6096000"/>
                      <a:gd name="connsiteX401" fmla="*/ 2929782 w 6172200"/>
                      <a:gd name="connsiteY401" fmla="*/ 900113 h 6096000"/>
                      <a:gd name="connsiteX402" fmla="*/ 2913907 w 6172200"/>
                      <a:gd name="connsiteY402" fmla="*/ 914401 h 6096000"/>
                      <a:gd name="connsiteX403" fmla="*/ 2890095 w 6172200"/>
                      <a:gd name="connsiteY403" fmla="*/ 925513 h 6096000"/>
                      <a:gd name="connsiteX404" fmla="*/ 2863107 w 6172200"/>
                      <a:gd name="connsiteY404" fmla="*/ 928688 h 6096000"/>
                      <a:gd name="connsiteX405" fmla="*/ 2417020 w 6172200"/>
                      <a:gd name="connsiteY405" fmla="*/ 928688 h 6096000"/>
                      <a:gd name="connsiteX406" fmla="*/ 2304307 w 6172200"/>
                      <a:gd name="connsiteY406" fmla="*/ 928688 h 6096000"/>
                      <a:gd name="connsiteX407" fmla="*/ 2304307 w 6172200"/>
                      <a:gd name="connsiteY407" fmla="*/ 1016001 h 6096000"/>
                      <a:gd name="connsiteX408" fmla="*/ 2305895 w 6172200"/>
                      <a:gd name="connsiteY408" fmla="*/ 1027113 h 6096000"/>
                      <a:gd name="connsiteX409" fmla="*/ 2305895 w 6172200"/>
                      <a:gd name="connsiteY409" fmla="*/ 1039813 h 6096000"/>
                      <a:gd name="connsiteX410" fmla="*/ 2305895 w 6172200"/>
                      <a:gd name="connsiteY410" fmla="*/ 1470025 h 6096000"/>
                      <a:gd name="connsiteX411" fmla="*/ 2309070 w 6172200"/>
                      <a:gd name="connsiteY411" fmla="*/ 1493838 h 6096000"/>
                      <a:gd name="connsiteX412" fmla="*/ 2317007 w 6172200"/>
                      <a:gd name="connsiteY412" fmla="*/ 1514475 h 6096000"/>
                      <a:gd name="connsiteX413" fmla="*/ 2328120 w 6172200"/>
                      <a:gd name="connsiteY413" fmla="*/ 1528763 h 6096000"/>
                      <a:gd name="connsiteX414" fmla="*/ 2343995 w 6172200"/>
                      <a:gd name="connsiteY414" fmla="*/ 1538288 h 6096000"/>
                      <a:gd name="connsiteX415" fmla="*/ 2363045 w 6172200"/>
                      <a:gd name="connsiteY415" fmla="*/ 1543050 h 6096000"/>
                      <a:gd name="connsiteX416" fmla="*/ 2386857 w 6172200"/>
                      <a:gd name="connsiteY416" fmla="*/ 1543050 h 6096000"/>
                      <a:gd name="connsiteX417" fmla="*/ 2410670 w 6172200"/>
                      <a:gd name="connsiteY417" fmla="*/ 1535113 h 6096000"/>
                      <a:gd name="connsiteX418" fmla="*/ 2413845 w 6172200"/>
                      <a:gd name="connsiteY418" fmla="*/ 1533526 h 6096000"/>
                      <a:gd name="connsiteX419" fmla="*/ 2424957 w 6172200"/>
                      <a:gd name="connsiteY419" fmla="*/ 1530351 h 6096000"/>
                      <a:gd name="connsiteX420" fmla="*/ 2442420 w 6172200"/>
                      <a:gd name="connsiteY420" fmla="*/ 1524001 h 6096000"/>
                      <a:gd name="connsiteX421" fmla="*/ 2461470 w 6172200"/>
                      <a:gd name="connsiteY421" fmla="*/ 1516063 h 6096000"/>
                      <a:gd name="connsiteX422" fmla="*/ 2485282 w 6172200"/>
                      <a:gd name="connsiteY422" fmla="*/ 1509713 h 6096000"/>
                      <a:gd name="connsiteX423" fmla="*/ 2509095 w 6172200"/>
                      <a:gd name="connsiteY423" fmla="*/ 1503363 h 6096000"/>
                      <a:gd name="connsiteX424" fmla="*/ 2531320 w 6172200"/>
                      <a:gd name="connsiteY424" fmla="*/ 1498601 h 6096000"/>
                      <a:gd name="connsiteX425" fmla="*/ 2550370 w 6172200"/>
                      <a:gd name="connsiteY425" fmla="*/ 1497013 h 6096000"/>
                      <a:gd name="connsiteX426" fmla="*/ 2588470 w 6172200"/>
                      <a:gd name="connsiteY426" fmla="*/ 1500188 h 6096000"/>
                      <a:gd name="connsiteX427" fmla="*/ 2621807 w 6172200"/>
                      <a:gd name="connsiteY427" fmla="*/ 1512888 h 6096000"/>
                      <a:gd name="connsiteX428" fmla="*/ 2653557 w 6172200"/>
                      <a:gd name="connsiteY428" fmla="*/ 1530351 h 6096000"/>
                      <a:gd name="connsiteX429" fmla="*/ 2678957 w 6172200"/>
                      <a:gd name="connsiteY429" fmla="*/ 1555750 h 6096000"/>
                      <a:gd name="connsiteX430" fmla="*/ 2698007 w 6172200"/>
                      <a:gd name="connsiteY430" fmla="*/ 1585913 h 6096000"/>
                      <a:gd name="connsiteX431" fmla="*/ 2710707 w 6172200"/>
                      <a:gd name="connsiteY431" fmla="*/ 1617663 h 6096000"/>
                      <a:gd name="connsiteX432" fmla="*/ 2713882 w 6172200"/>
                      <a:gd name="connsiteY432" fmla="*/ 1654176 h 6096000"/>
                      <a:gd name="connsiteX433" fmla="*/ 2710707 w 6172200"/>
                      <a:gd name="connsiteY433" fmla="*/ 1692276 h 6096000"/>
                      <a:gd name="connsiteX434" fmla="*/ 2698007 w 6172200"/>
                      <a:gd name="connsiteY434" fmla="*/ 1724026 h 6096000"/>
                      <a:gd name="connsiteX435" fmla="*/ 2678957 w 6172200"/>
                      <a:gd name="connsiteY435" fmla="*/ 1754188 h 6096000"/>
                      <a:gd name="connsiteX436" fmla="*/ 2653557 w 6172200"/>
                      <a:gd name="connsiteY436" fmla="*/ 1779588 h 6096000"/>
                      <a:gd name="connsiteX437" fmla="*/ 2621807 w 6172200"/>
                      <a:gd name="connsiteY437" fmla="*/ 1797051 h 6096000"/>
                      <a:gd name="connsiteX438" fmla="*/ 2588470 w 6172200"/>
                      <a:gd name="connsiteY438" fmla="*/ 1809751 h 6096000"/>
                      <a:gd name="connsiteX439" fmla="*/ 2550370 w 6172200"/>
                      <a:gd name="connsiteY439" fmla="*/ 1812926 h 6096000"/>
                      <a:gd name="connsiteX440" fmla="*/ 2531320 w 6172200"/>
                      <a:gd name="connsiteY440" fmla="*/ 1811338 h 6096000"/>
                      <a:gd name="connsiteX441" fmla="*/ 2509095 w 6172200"/>
                      <a:gd name="connsiteY441" fmla="*/ 1806576 h 6096000"/>
                      <a:gd name="connsiteX442" fmla="*/ 2485282 w 6172200"/>
                      <a:gd name="connsiteY442" fmla="*/ 1801813 h 6096000"/>
                      <a:gd name="connsiteX443" fmla="*/ 2461470 w 6172200"/>
                      <a:gd name="connsiteY443" fmla="*/ 1793876 h 6096000"/>
                      <a:gd name="connsiteX444" fmla="*/ 2442420 w 6172200"/>
                      <a:gd name="connsiteY444" fmla="*/ 1785939 h 6096000"/>
                      <a:gd name="connsiteX445" fmla="*/ 2424957 w 6172200"/>
                      <a:gd name="connsiteY445" fmla="*/ 1781176 h 6096000"/>
                      <a:gd name="connsiteX446" fmla="*/ 2413845 w 6172200"/>
                      <a:gd name="connsiteY446" fmla="*/ 1776413 h 6096000"/>
                      <a:gd name="connsiteX447" fmla="*/ 2410670 w 6172200"/>
                      <a:gd name="connsiteY447" fmla="*/ 1774826 h 6096000"/>
                      <a:gd name="connsiteX448" fmla="*/ 2386857 w 6172200"/>
                      <a:gd name="connsiteY448" fmla="*/ 1766888 h 6096000"/>
                      <a:gd name="connsiteX449" fmla="*/ 2363045 w 6172200"/>
                      <a:gd name="connsiteY449" fmla="*/ 1766888 h 6096000"/>
                      <a:gd name="connsiteX450" fmla="*/ 2343995 w 6172200"/>
                      <a:gd name="connsiteY450" fmla="*/ 1771651 h 6096000"/>
                      <a:gd name="connsiteX451" fmla="*/ 2328120 w 6172200"/>
                      <a:gd name="connsiteY451" fmla="*/ 1781176 h 6096000"/>
                      <a:gd name="connsiteX452" fmla="*/ 2317007 w 6172200"/>
                      <a:gd name="connsiteY452" fmla="*/ 1795463 h 6096000"/>
                      <a:gd name="connsiteX453" fmla="*/ 2309070 w 6172200"/>
                      <a:gd name="connsiteY453" fmla="*/ 1816101 h 6096000"/>
                      <a:gd name="connsiteX454" fmla="*/ 2305895 w 6172200"/>
                      <a:gd name="connsiteY454" fmla="*/ 1838326 h 6096000"/>
                      <a:gd name="connsiteX455" fmla="*/ 2305895 w 6172200"/>
                      <a:gd name="connsiteY455" fmla="*/ 2270126 h 6096000"/>
                      <a:gd name="connsiteX456" fmla="*/ 2305895 w 6172200"/>
                      <a:gd name="connsiteY456" fmla="*/ 2281238 h 6096000"/>
                      <a:gd name="connsiteX457" fmla="*/ 2304307 w 6172200"/>
                      <a:gd name="connsiteY457" fmla="*/ 2292351 h 6096000"/>
                      <a:gd name="connsiteX458" fmla="*/ 2304307 w 6172200"/>
                      <a:gd name="connsiteY458" fmla="*/ 2379663 h 6096000"/>
                      <a:gd name="connsiteX459" fmla="*/ 2863107 w 6172200"/>
                      <a:gd name="connsiteY459" fmla="*/ 2379663 h 6096000"/>
                      <a:gd name="connsiteX460" fmla="*/ 2890095 w 6172200"/>
                      <a:gd name="connsiteY460" fmla="*/ 2376488 h 6096000"/>
                      <a:gd name="connsiteX461" fmla="*/ 2913907 w 6172200"/>
                      <a:gd name="connsiteY461" fmla="*/ 2366963 h 6096000"/>
                      <a:gd name="connsiteX462" fmla="*/ 2929782 w 6172200"/>
                      <a:gd name="connsiteY462" fmla="*/ 2351088 h 6096000"/>
                      <a:gd name="connsiteX463" fmla="*/ 2937720 w 6172200"/>
                      <a:gd name="connsiteY463" fmla="*/ 2330451 h 6096000"/>
                      <a:gd name="connsiteX464" fmla="*/ 2939307 w 6172200"/>
                      <a:gd name="connsiteY464" fmla="*/ 2306638 h 6096000"/>
                      <a:gd name="connsiteX465" fmla="*/ 2931370 w 6172200"/>
                      <a:gd name="connsiteY465" fmla="*/ 2279651 h 6096000"/>
                      <a:gd name="connsiteX466" fmla="*/ 2929782 w 6172200"/>
                      <a:gd name="connsiteY466" fmla="*/ 2274888 h 6096000"/>
                      <a:gd name="connsiteX467" fmla="*/ 2925020 w 6172200"/>
                      <a:gd name="connsiteY467" fmla="*/ 2265363 h 6096000"/>
                      <a:gd name="connsiteX468" fmla="*/ 2918670 w 6172200"/>
                      <a:gd name="connsiteY468" fmla="*/ 2249488 h 6096000"/>
                      <a:gd name="connsiteX469" fmla="*/ 2909145 w 6172200"/>
                      <a:gd name="connsiteY469" fmla="*/ 2228851 h 6096000"/>
                      <a:gd name="connsiteX470" fmla="*/ 2901207 w 6172200"/>
                      <a:gd name="connsiteY470" fmla="*/ 2206626 h 6096000"/>
                      <a:gd name="connsiteX471" fmla="*/ 2894857 w 6172200"/>
                      <a:gd name="connsiteY471" fmla="*/ 2184401 h 6096000"/>
                      <a:gd name="connsiteX472" fmla="*/ 2890095 w 6172200"/>
                      <a:gd name="connsiteY472" fmla="*/ 2162176 h 6096000"/>
                      <a:gd name="connsiteX473" fmla="*/ 2888507 w 6172200"/>
                      <a:gd name="connsiteY473" fmla="*/ 2143126 h 6096000"/>
                      <a:gd name="connsiteX474" fmla="*/ 2893270 w 6172200"/>
                      <a:gd name="connsiteY474" fmla="*/ 2106613 h 6096000"/>
                      <a:gd name="connsiteX475" fmla="*/ 2904382 w 6172200"/>
                      <a:gd name="connsiteY475" fmla="*/ 2073276 h 6096000"/>
                      <a:gd name="connsiteX476" fmla="*/ 2925020 w 6172200"/>
                      <a:gd name="connsiteY476" fmla="*/ 2044701 h 6096000"/>
                      <a:gd name="connsiteX477" fmla="*/ 2950420 w 6172200"/>
                      <a:gd name="connsiteY477" fmla="*/ 2019301 h 6096000"/>
                      <a:gd name="connsiteX478" fmla="*/ 2980582 w 6172200"/>
                      <a:gd name="connsiteY478" fmla="*/ 2000251 h 6096000"/>
                      <a:gd name="connsiteX479" fmla="*/ 3015507 w 6172200"/>
                      <a:gd name="connsiteY479" fmla="*/ 1989138 h 6096000"/>
                      <a:gd name="connsiteX480" fmla="*/ 3053607 w 6172200"/>
                      <a:gd name="connsiteY480" fmla="*/ 1984376 h 6096000"/>
                      <a:gd name="connsiteX481" fmla="*/ 3091707 w 6172200"/>
                      <a:gd name="connsiteY481" fmla="*/ 1989138 h 6096000"/>
                      <a:gd name="connsiteX482" fmla="*/ 3125045 w 6172200"/>
                      <a:gd name="connsiteY482" fmla="*/ 2000251 h 6096000"/>
                      <a:gd name="connsiteX483" fmla="*/ 3155207 w 6172200"/>
                      <a:gd name="connsiteY483" fmla="*/ 2019301 h 6096000"/>
                      <a:gd name="connsiteX484" fmla="*/ 3182195 w 6172200"/>
                      <a:gd name="connsiteY484" fmla="*/ 2044701 h 6096000"/>
                      <a:gd name="connsiteX485" fmla="*/ 3201245 w 6172200"/>
                      <a:gd name="connsiteY485" fmla="*/ 2073276 h 6096000"/>
                      <a:gd name="connsiteX486" fmla="*/ 3213945 w 6172200"/>
                      <a:gd name="connsiteY486" fmla="*/ 2106613 h 6096000"/>
                      <a:gd name="connsiteX487" fmla="*/ 3217120 w 6172200"/>
                      <a:gd name="connsiteY487" fmla="*/ 2143126 h 6096000"/>
                      <a:gd name="connsiteX488" fmla="*/ 3215532 w 6172200"/>
                      <a:gd name="connsiteY488" fmla="*/ 2162176 h 6096000"/>
                      <a:gd name="connsiteX489" fmla="*/ 3210770 w 6172200"/>
                      <a:gd name="connsiteY489" fmla="*/ 2184401 h 6096000"/>
                      <a:gd name="connsiteX490" fmla="*/ 3204420 w 6172200"/>
                      <a:gd name="connsiteY490" fmla="*/ 2206626 h 6096000"/>
                      <a:gd name="connsiteX491" fmla="*/ 3198070 w 6172200"/>
                      <a:gd name="connsiteY491" fmla="*/ 2228851 h 6096000"/>
                      <a:gd name="connsiteX492" fmla="*/ 3190132 w 6172200"/>
                      <a:gd name="connsiteY492" fmla="*/ 2249488 h 6096000"/>
                      <a:gd name="connsiteX493" fmla="*/ 3183782 w 6172200"/>
                      <a:gd name="connsiteY493" fmla="*/ 2265363 h 6096000"/>
                      <a:gd name="connsiteX494" fmla="*/ 3179020 w 6172200"/>
                      <a:gd name="connsiteY494" fmla="*/ 2274888 h 6096000"/>
                      <a:gd name="connsiteX495" fmla="*/ 3175845 w 6172200"/>
                      <a:gd name="connsiteY495" fmla="*/ 2279651 h 6096000"/>
                      <a:gd name="connsiteX496" fmla="*/ 3167907 w 6172200"/>
                      <a:gd name="connsiteY496" fmla="*/ 2306638 h 6096000"/>
                      <a:gd name="connsiteX497" fmla="*/ 3167907 w 6172200"/>
                      <a:gd name="connsiteY497" fmla="*/ 2330451 h 6096000"/>
                      <a:gd name="connsiteX498" fmla="*/ 3179020 w 6172200"/>
                      <a:gd name="connsiteY498" fmla="*/ 2351088 h 6096000"/>
                      <a:gd name="connsiteX499" fmla="*/ 3193307 w 6172200"/>
                      <a:gd name="connsiteY499" fmla="*/ 2366963 h 6096000"/>
                      <a:gd name="connsiteX500" fmla="*/ 3215532 w 6172200"/>
                      <a:gd name="connsiteY500" fmla="*/ 2376488 h 6096000"/>
                      <a:gd name="connsiteX501" fmla="*/ 3244107 w 6172200"/>
                      <a:gd name="connsiteY501" fmla="*/ 2379663 h 6096000"/>
                      <a:gd name="connsiteX502" fmla="*/ 3801320 w 6172200"/>
                      <a:gd name="connsiteY502" fmla="*/ 2379663 h 6096000"/>
                      <a:gd name="connsiteX503" fmla="*/ 3804495 w 6172200"/>
                      <a:gd name="connsiteY503" fmla="*/ 2462213 h 6096000"/>
                      <a:gd name="connsiteX504" fmla="*/ 3804495 w 6172200"/>
                      <a:gd name="connsiteY504" fmla="*/ 2470151 h 6096000"/>
                      <a:gd name="connsiteX505" fmla="*/ 3804495 w 6172200"/>
                      <a:gd name="connsiteY505" fmla="*/ 2481263 h 6096000"/>
                      <a:gd name="connsiteX506" fmla="*/ 3804495 w 6172200"/>
                      <a:gd name="connsiteY506" fmla="*/ 2490788 h 6096000"/>
                      <a:gd name="connsiteX507" fmla="*/ 3801320 w 6172200"/>
                      <a:gd name="connsiteY507" fmla="*/ 2921001 h 6096000"/>
                      <a:gd name="connsiteX508" fmla="*/ 3802907 w 6172200"/>
                      <a:gd name="connsiteY508" fmla="*/ 2946401 h 6096000"/>
                      <a:gd name="connsiteX509" fmla="*/ 3810845 w 6172200"/>
                      <a:gd name="connsiteY509" fmla="*/ 2965451 h 6096000"/>
                      <a:gd name="connsiteX510" fmla="*/ 3823545 w 6172200"/>
                      <a:gd name="connsiteY510" fmla="*/ 2979738 h 6096000"/>
                      <a:gd name="connsiteX511" fmla="*/ 3839420 w 6172200"/>
                      <a:gd name="connsiteY511" fmla="*/ 2990851 h 6096000"/>
                      <a:gd name="connsiteX512" fmla="*/ 3858470 w 6172200"/>
                      <a:gd name="connsiteY512" fmla="*/ 2995613 h 6096000"/>
                      <a:gd name="connsiteX513" fmla="*/ 3879107 w 6172200"/>
                      <a:gd name="connsiteY513" fmla="*/ 2994026 h 6096000"/>
                      <a:gd name="connsiteX514" fmla="*/ 3904507 w 6172200"/>
                      <a:gd name="connsiteY514" fmla="*/ 2987676 h 6096000"/>
                      <a:gd name="connsiteX515" fmla="*/ 3909270 w 6172200"/>
                      <a:gd name="connsiteY515" fmla="*/ 2986089 h 6096000"/>
                      <a:gd name="connsiteX516" fmla="*/ 3920382 w 6172200"/>
                      <a:gd name="connsiteY516" fmla="*/ 2981326 h 6096000"/>
                      <a:gd name="connsiteX517" fmla="*/ 3936257 w 6172200"/>
                      <a:gd name="connsiteY517" fmla="*/ 2974976 h 6096000"/>
                      <a:gd name="connsiteX518" fmla="*/ 3956895 w 6172200"/>
                      <a:gd name="connsiteY518" fmla="*/ 2967038 h 6096000"/>
                      <a:gd name="connsiteX519" fmla="*/ 3980707 w 6172200"/>
                      <a:gd name="connsiteY519" fmla="*/ 2960688 h 6096000"/>
                      <a:gd name="connsiteX520" fmla="*/ 4002932 w 6172200"/>
                      <a:gd name="connsiteY520" fmla="*/ 2954338 h 6096000"/>
                      <a:gd name="connsiteX521" fmla="*/ 4025157 w 6172200"/>
                      <a:gd name="connsiteY521" fmla="*/ 2949576 h 6096000"/>
                      <a:gd name="connsiteX522" fmla="*/ 4044207 w 6172200"/>
                      <a:gd name="connsiteY522" fmla="*/ 2947988 h 6096000"/>
                      <a:gd name="connsiteX523" fmla="*/ 4083895 w 6172200"/>
                      <a:gd name="connsiteY523" fmla="*/ 2952751 h 6096000"/>
                      <a:gd name="connsiteX524" fmla="*/ 4117232 w 6172200"/>
                      <a:gd name="connsiteY524" fmla="*/ 2963863 h 6096000"/>
                      <a:gd name="connsiteX525" fmla="*/ 4147395 w 6172200"/>
                      <a:gd name="connsiteY525" fmla="*/ 2982913 h 6096000"/>
                      <a:gd name="connsiteX526" fmla="*/ 4174382 w 6172200"/>
                      <a:gd name="connsiteY526" fmla="*/ 3006726 h 6096000"/>
                      <a:gd name="connsiteX527" fmla="*/ 4191845 w 6172200"/>
                      <a:gd name="connsiteY527" fmla="*/ 3036888 h 6096000"/>
                      <a:gd name="connsiteX528" fmla="*/ 4204545 w 6172200"/>
                      <a:gd name="connsiteY528" fmla="*/ 3070226 h 6096000"/>
                      <a:gd name="connsiteX529" fmla="*/ 4209307 w 6172200"/>
                      <a:gd name="connsiteY529" fmla="*/ 3105151 h 6096000"/>
                      <a:gd name="connsiteX530" fmla="*/ 4204545 w 6172200"/>
                      <a:gd name="connsiteY530" fmla="*/ 3143251 h 6096000"/>
                      <a:gd name="connsiteX531" fmla="*/ 4191845 w 6172200"/>
                      <a:gd name="connsiteY531" fmla="*/ 3176588 h 6096000"/>
                      <a:gd name="connsiteX532" fmla="*/ 4174382 w 6172200"/>
                      <a:gd name="connsiteY532" fmla="*/ 3205163 h 6096000"/>
                      <a:gd name="connsiteX533" fmla="*/ 4147395 w 6172200"/>
                      <a:gd name="connsiteY533" fmla="*/ 3230563 h 6096000"/>
                      <a:gd name="connsiteX534" fmla="*/ 4117232 w 6172200"/>
                      <a:gd name="connsiteY534" fmla="*/ 3249613 h 6096000"/>
                      <a:gd name="connsiteX535" fmla="*/ 4083895 w 6172200"/>
                      <a:gd name="connsiteY535" fmla="*/ 3260726 h 6096000"/>
                      <a:gd name="connsiteX536" fmla="*/ 4044207 w 6172200"/>
                      <a:gd name="connsiteY536" fmla="*/ 3265488 h 6096000"/>
                      <a:gd name="connsiteX537" fmla="*/ 4025157 w 6172200"/>
                      <a:gd name="connsiteY537" fmla="*/ 3263901 h 6096000"/>
                      <a:gd name="connsiteX538" fmla="*/ 4002932 w 6172200"/>
                      <a:gd name="connsiteY538" fmla="*/ 3259138 h 6096000"/>
                      <a:gd name="connsiteX539" fmla="*/ 3980707 w 6172200"/>
                      <a:gd name="connsiteY539" fmla="*/ 3252788 h 6096000"/>
                      <a:gd name="connsiteX540" fmla="*/ 3956895 w 6172200"/>
                      <a:gd name="connsiteY540" fmla="*/ 3244851 h 6096000"/>
                      <a:gd name="connsiteX541" fmla="*/ 3936257 w 6172200"/>
                      <a:gd name="connsiteY541" fmla="*/ 3238501 h 6096000"/>
                      <a:gd name="connsiteX542" fmla="*/ 3920382 w 6172200"/>
                      <a:gd name="connsiteY542" fmla="*/ 3232151 h 6096000"/>
                      <a:gd name="connsiteX543" fmla="*/ 3909270 w 6172200"/>
                      <a:gd name="connsiteY543" fmla="*/ 3227388 h 6096000"/>
                      <a:gd name="connsiteX544" fmla="*/ 3904507 w 6172200"/>
                      <a:gd name="connsiteY544" fmla="*/ 3225801 h 6096000"/>
                      <a:gd name="connsiteX545" fmla="*/ 3879107 w 6172200"/>
                      <a:gd name="connsiteY545" fmla="*/ 3219451 h 6096000"/>
                      <a:gd name="connsiteX546" fmla="*/ 3858470 w 6172200"/>
                      <a:gd name="connsiteY546" fmla="*/ 3217863 h 6096000"/>
                      <a:gd name="connsiteX547" fmla="*/ 3839420 w 6172200"/>
                      <a:gd name="connsiteY547" fmla="*/ 3222626 h 6096000"/>
                      <a:gd name="connsiteX548" fmla="*/ 3823545 w 6172200"/>
                      <a:gd name="connsiteY548" fmla="*/ 3232151 h 6096000"/>
                      <a:gd name="connsiteX549" fmla="*/ 3810845 w 6172200"/>
                      <a:gd name="connsiteY549" fmla="*/ 3248026 h 6096000"/>
                      <a:gd name="connsiteX550" fmla="*/ 3802907 w 6172200"/>
                      <a:gd name="connsiteY550" fmla="*/ 3267076 h 6096000"/>
                      <a:gd name="connsiteX551" fmla="*/ 3801320 w 6172200"/>
                      <a:gd name="connsiteY551" fmla="*/ 3290888 h 6096000"/>
                      <a:gd name="connsiteX552" fmla="*/ 3801320 w 6172200"/>
                      <a:gd name="connsiteY552" fmla="*/ 3721101 h 6096000"/>
                      <a:gd name="connsiteX553" fmla="*/ 3798145 w 6172200"/>
                      <a:gd name="connsiteY553" fmla="*/ 3733801 h 6096000"/>
                      <a:gd name="connsiteX554" fmla="*/ 3796557 w 6172200"/>
                      <a:gd name="connsiteY554" fmla="*/ 3744913 h 6096000"/>
                      <a:gd name="connsiteX555" fmla="*/ 3796557 w 6172200"/>
                      <a:gd name="connsiteY555" fmla="*/ 3830638 h 6096000"/>
                      <a:gd name="connsiteX556" fmla="*/ 4356945 w 6172200"/>
                      <a:gd name="connsiteY556" fmla="*/ 3830638 h 6096000"/>
                      <a:gd name="connsiteX557" fmla="*/ 4385520 w 6172200"/>
                      <a:gd name="connsiteY557" fmla="*/ 3835401 h 6096000"/>
                      <a:gd name="connsiteX558" fmla="*/ 4407745 w 6172200"/>
                      <a:gd name="connsiteY558" fmla="*/ 3844926 h 6096000"/>
                      <a:gd name="connsiteX559" fmla="*/ 4423620 w 6172200"/>
                      <a:gd name="connsiteY559" fmla="*/ 3862388 h 6096000"/>
                      <a:gd name="connsiteX560" fmla="*/ 4433145 w 6172200"/>
                      <a:gd name="connsiteY560" fmla="*/ 3881438 h 6096000"/>
                      <a:gd name="connsiteX561" fmla="*/ 4433145 w 6172200"/>
                      <a:gd name="connsiteY561" fmla="*/ 3905251 h 6096000"/>
                      <a:gd name="connsiteX562" fmla="*/ 4425207 w 6172200"/>
                      <a:gd name="connsiteY562" fmla="*/ 3930651 h 6096000"/>
                      <a:gd name="connsiteX563" fmla="*/ 4425207 w 6172200"/>
                      <a:gd name="connsiteY563" fmla="*/ 3932238 h 6096000"/>
                      <a:gd name="connsiteX564" fmla="*/ 4420445 w 6172200"/>
                      <a:gd name="connsiteY564" fmla="*/ 3940176 h 6096000"/>
                      <a:gd name="connsiteX565" fmla="*/ 4415682 w 6172200"/>
                      <a:gd name="connsiteY565" fmla="*/ 3951288 h 6096000"/>
                      <a:gd name="connsiteX566" fmla="*/ 4409332 w 6172200"/>
                      <a:gd name="connsiteY566" fmla="*/ 3967163 h 6096000"/>
                      <a:gd name="connsiteX567" fmla="*/ 4402982 w 6172200"/>
                      <a:gd name="connsiteY567" fmla="*/ 3987801 h 6096000"/>
                      <a:gd name="connsiteX568" fmla="*/ 4395045 w 6172200"/>
                      <a:gd name="connsiteY568" fmla="*/ 4008438 h 6096000"/>
                      <a:gd name="connsiteX569" fmla="*/ 4388695 w 6172200"/>
                      <a:gd name="connsiteY569" fmla="*/ 4030663 h 6096000"/>
                      <a:gd name="connsiteX570" fmla="*/ 4385520 w 6172200"/>
                      <a:gd name="connsiteY570" fmla="*/ 4051301 h 6096000"/>
                      <a:gd name="connsiteX571" fmla="*/ 4383932 w 6172200"/>
                      <a:gd name="connsiteY571" fmla="*/ 4068763 h 6096000"/>
                      <a:gd name="connsiteX572" fmla="*/ 4385520 w 6172200"/>
                      <a:gd name="connsiteY572" fmla="*/ 4097338 h 6096000"/>
                      <a:gd name="connsiteX573" fmla="*/ 4393457 w 6172200"/>
                      <a:gd name="connsiteY573" fmla="*/ 4125913 h 6096000"/>
                      <a:gd name="connsiteX574" fmla="*/ 4406157 w 6172200"/>
                      <a:gd name="connsiteY574" fmla="*/ 4151313 h 6096000"/>
                      <a:gd name="connsiteX575" fmla="*/ 4410920 w 6172200"/>
                      <a:gd name="connsiteY575" fmla="*/ 4157663 h 6096000"/>
                      <a:gd name="connsiteX576" fmla="*/ 4431557 w 6172200"/>
                      <a:gd name="connsiteY576" fmla="*/ 4181476 h 6096000"/>
                      <a:gd name="connsiteX577" fmla="*/ 4455370 w 6172200"/>
                      <a:gd name="connsiteY577" fmla="*/ 4200526 h 6096000"/>
                      <a:gd name="connsiteX578" fmla="*/ 4483945 w 6172200"/>
                      <a:gd name="connsiteY578" fmla="*/ 4216401 h 6096000"/>
                      <a:gd name="connsiteX579" fmla="*/ 4515695 w 6172200"/>
                      <a:gd name="connsiteY579" fmla="*/ 4224338 h 6096000"/>
                      <a:gd name="connsiteX580" fmla="*/ 4547445 w 6172200"/>
                      <a:gd name="connsiteY580" fmla="*/ 4227513 h 6096000"/>
                      <a:gd name="connsiteX581" fmla="*/ 4580782 w 6172200"/>
                      <a:gd name="connsiteY581" fmla="*/ 4224338 h 6096000"/>
                      <a:gd name="connsiteX582" fmla="*/ 4612532 w 6172200"/>
                      <a:gd name="connsiteY582" fmla="*/ 4216401 h 6096000"/>
                      <a:gd name="connsiteX583" fmla="*/ 4639520 w 6172200"/>
                      <a:gd name="connsiteY583" fmla="*/ 4200526 h 6096000"/>
                      <a:gd name="connsiteX584" fmla="*/ 4663332 w 6172200"/>
                      <a:gd name="connsiteY584" fmla="*/ 4181476 h 6096000"/>
                      <a:gd name="connsiteX585" fmla="*/ 4682382 w 6172200"/>
                      <a:gd name="connsiteY585" fmla="*/ 4157663 h 6096000"/>
                      <a:gd name="connsiteX586" fmla="*/ 4687145 w 6172200"/>
                      <a:gd name="connsiteY586" fmla="*/ 4151313 h 6096000"/>
                      <a:gd name="connsiteX587" fmla="*/ 4701432 w 6172200"/>
                      <a:gd name="connsiteY587" fmla="*/ 4125913 h 6096000"/>
                      <a:gd name="connsiteX588" fmla="*/ 4709370 w 6172200"/>
                      <a:gd name="connsiteY588" fmla="*/ 4097338 h 6096000"/>
                      <a:gd name="connsiteX589" fmla="*/ 4712545 w 6172200"/>
                      <a:gd name="connsiteY589" fmla="*/ 4068763 h 6096000"/>
                      <a:gd name="connsiteX590" fmla="*/ 4710957 w 6172200"/>
                      <a:gd name="connsiteY590" fmla="*/ 4051301 h 6096000"/>
                      <a:gd name="connsiteX591" fmla="*/ 4706195 w 6172200"/>
                      <a:gd name="connsiteY591" fmla="*/ 4030663 h 6096000"/>
                      <a:gd name="connsiteX592" fmla="*/ 4699845 w 6172200"/>
                      <a:gd name="connsiteY592" fmla="*/ 4008438 h 6096000"/>
                      <a:gd name="connsiteX593" fmla="*/ 4693495 w 6172200"/>
                      <a:gd name="connsiteY593" fmla="*/ 3987801 h 6096000"/>
                      <a:gd name="connsiteX594" fmla="*/ 4683970 w 6172200"/>
                      <a:gd name="connsiteY594" fmla="*/ 3967163 h 6096000"/>
                      <a:gd name="connsiteX595" fmla="*/ 4677620 w 6172200"/>
                      <a:gd name="connsiteY595" fmla="*/ 3951288 h 6096000"/>
                      <a:gd name="connsiteX596" fmla="*/ 4672857 w 6172200"/>
                      <a:gd name="connsiteY596" fmla="*/ 3940176 h 6096000"/>
                      <a:gd name="connsiteX597" fmla="*/ 4669682 w 6172200"/>
                      <a:gd name="connsiteY597" fmla="*/ 3932238 h 6096000"/>
                      <a:gd name="connsiteX598" fmla="*/ 4669682 w 6172200"/>
                      <a:gd name="connsiteY598" fmla="*/ 3930651 h 6096000"/>
                      <a:gd name="connsiteX599" fmla="*/ 4661745 w 6172200"/>
                      <a:gd name="connsiteY599" fmla="*/ 3905251 h 6096000"/>
                      <a:gd name="connsiteX600" fmla="*/ 4663332 w 6172200"/>
                      <a:gd name="connsiteY600" fmla="*/ 3881438 h 6096000"/>
                      <a:gd name="connsiteX601" fmla="*/ 4671270 w 6172200"/>
                      <a:gd name="connsiteY601" fmla="*/ 3862388 h 6096000"/>
                      <a:gd name="connsiteX602" fmla="*/ 4687145 w 6172200"/>
                      <a:gd name="connsiteY602" fmla="*/ 3844926 h 6096000"/>
                      <a:gd name="connsiteX603" fmla="*/ 4710957 w 6172200"/>
                      <a:gd name="connsiteY603" fmla="*/ 3835401 h 6096000"/>
                      <a:gd name="connsiteX604" fmla="*/ 4737945 w 6172200"/>
                      <a:gd name="connsiteY604" fmla="*/ 3830638 h 6096000"/>
                      <a:gd name="connsiteX605" fmla="*/ 5296745 w 6172200"/>
                      <a:gd name="connsiteY605" fmla="*/ 3830638 h 6096000"/>
                      <a:gd name="connsiteX606" fmla="*/ 5296745 w 6172200"/>
                      <a:gd name="connsiteY606" fmla="*/ 3290888 h 6096000"/>
                      <a:gd name="connsiteX607" fmla="*/ 5299920 w 6172200"/>
                      <a:gd name="connsiteY607" fmla="*/ 3267076 h 6096000"/>
                      <a:gd name="connsiteX608" fmla="*/ 5307858 w 6172200"/>
                      <a:gd name="connsiteY608" fmla="*/ 3248026 h 6096000"/>
                      <a:gd name="connsiteX609" fmla="*/ 5320558 w 6172200"/>
                      <a:gd name="connsiteY609" fmla="*/ 3232151 h 6096000"/>
                      <a:gd name="connsiteX610" fmla="*/ 5336433 w 6172200"/>
                      <a:gd name="connsiteY610" fmla="*/ 3222626 h 6096000"/>
                      <a:gd name="connsiteX611" fmla="*/ 5355483 w 6172200"/>
                      <a:gd name="connsiteY611" fmla="*/ 3217863 h 6096000"/>
                      <a:gd name="connsiteX612" fmla="*/ 5377708 w 6172200"/>
                      <a:gd name="connsiteY612" fmla="*/ 3219451 h 6096000"/>
                      <a:gd name="connsiteX613" fmla="*/ 5403108 w 6172200"/>
                      <a:gd name="connsiteY613" fmla="*/ 3225801 h 6096000"/>
                      <a:gd name="connsiteX614" fmla="*/ 5406283 w 6172200"/>
                      <a:gd name="connsiteY614" fmla="*/ 3227388 h 6096000"/>
                      <a:gd name="connsiteX615" fmla="*/ 5417395 w 6172200"/>
                      <a:gd name="connsiteY615" fmla="*/ 3232151 h 6096000"/>
                      <a:gd name="connsiteX616" fmla="*/ 5433270 w 6172200"/>
                      <a:gd name="connsiteY616" fmla="*/ 3238501 h 6096000"/>
                      <a:gd name="connsiteX617" fmla="*/ 5453907 w 6172200"/>
                      <a:gd name="connsiteY617" fmla="*/ 3244851 h 6096000"/>
                      <a:gd name="connsiteX618" fmla="*/ 5476132 w 6172200"/>
                      <a:gd name="connsiteY618" fmla="*/ 3252788 h 6096000"/>
                      <a:gd name="connsiteX619" fmla="*/ 5501532 w 6172200"/>
                      <a:gd name="connsiteY619" fmla="*/ 3259138 h 6096000"/>
                      <a:gd name="connsiteX620" fmla="*/ 5523758 w 6172200"/>
                      <a:gd name="connsiteY620" fmla="*/ 3263901 h 6096000"/>
                      <a:gd name="connsiteX621" fmla="*/ 5542808 w 6172200"/>
                      <a:gd name="connsiteY621" fmla="*/ 3265488 h 6096000"/>
                      <a:gd name="connsiteX622" fmla="*/ 5580908 w 6172200"/>
                      <a:gd name="connsiteY622" fmla="*/ 3260726 h 6096000"/>
                      <a:gd name="connsiteX623" fmla="*/ 5614245 w 6172200"/>
                      <a:gd name="connsiteY623" fmla="*/ 3249613 h 6096000"/>
                      <a:gd name="connsiteX624" fmla="*/ 5644408 w 6172200"/>
                      <a:gd name="connsiteY624" fmla="*/ 3230563 h 6096000"/>
                      <a:gd name="connsiteX625" fmla="*/ 5671395 w 6172200"/>
                      <a:gd name="connsiteY625" fmla="*/ 3205163 h 6096000"/>
                      <a:gd name="connsiteX626" fmla="*/ 5690445 w 6172200"/>
                      <a:gd name="connsiteY626" fmla="*/ 3176588 h 6096000"/>
                      <a:gd name="connsiteX627" fmla="*/ 5703145 w 6172200"/>
                      <a:gd name="connsiteY627" fmla="*/ 3143251 h 6096000"/>
                      <a:gd name="connsiteX628" fmla="*/ 5706320 w 6172200"/>
                      <a:gd name="connsiteY628" fmla="*/ 3105151 h 6096000"/>
                      <a:gd name="connsiteX629" fmla="*/ 5703145 w 6172200"/>
                      <a:gd name="connsiteY629" fmla="*/ 3070226 h 6096000"/>
                      <a:gd name="connsiteX630" fmla="*/ 5690445 w 6172200"/>
                      <a:gd name="connsiteY630" fmla="*/ 3036888 h 6096000"/>
                      <a:gd name="connsiteX631" fmla="*/ 5671395 w 6172200"/>
                      <a:gd name="connsiteY631" fmla="*/ 3006726 h 6096000"/>
                      <a:gd name="connsiteX632" fmla="*/ 5644408 w 6172200"/>
                      <a:gd name="connsiteY632" fmla="*/ 2982913 h 6096000"/>
                      <a:gd name="connsiteX633" fmla="*/ 5614245 w 6172200"/>
                      <a:gd name="connsiteY633" fmla="*/ 2963863 h 6096000"/>
                      <a:gd name="connsiteX634" fmla="*/ 5580908 w 6172200"/>
                      <a:gd name="connsiteY634" fmla="*/ 2952751 h 6096000"/>
                      <a:gd name="connsiteX635" fmla="*/ 5542808 w 6172200"/>
                      <a:gd name="connsiteY635" fmla="*/ 2947988 h 6096000"/>
                      <a:gd name="connsiteX636" fmla="*/ 5523758 w 6172200"/>
                      <a:gd name="connsiteY636" fmla="*/ 2949576 h 6096000"/>
                      <a:gd name="connsiteX637" fmla="*/ 5501532 w 6172200"/>
                      <a:gd name="connsiteY637" fmla="*/ 2954338 h 6096000"/>
                      <a:gd name="connsiteX638" fmla="*/ 5476132 w 6172200"/>
                      <a:gd name="connsiteY638" fmla="*/ 2960688 h 6096000"/>
                      <a:gd name="connsiteX639" fmla="*/ 5453907 w 6172200"/>
                      <a:gd name="connsiteY639" fmla="*/ 2967038 h 6096000"/>
                      <a:gd name="connsiteX640" fmla="*/ 5433270 w 6172200"/>
                      <a:gd name="connsiteY640" fmla="*/ 2974976 h 6096000"/>
                      <a:gd name="connsiteX641" fmla="*/ 5417395 w 6172200"/>
                      <a:gd name="connsiteY641" fmla="*/ 2981326 h 6096000"/>
                      <a:gd name="connsiteX642" fmla="*/ 5406283 w 6172200"/>
                      <a:gd name="connsiteY642" fmla="*/ 2986089 h 6096000"/>
                      <a:gd name="connsiteX643" fmla="*/ 5403108 w 6172200"/>
                      <a:gd name="connsiteY643" fmla="*/ 2987676 h 6096000"/>
                      <a:gd name="connsiteX644" fmla="*/ 5377708 w 6172200"/>
                      <a:gd name="connsiteY644" fmla="*/ 2994026 h 6096000"/>
                      <a:gd name="connsiteX645" fmla="*/ 5355483 w 6172200"/>
                      <a:gd name="connsiteY645" fmla="*/ 2995613 h 6096000"/>
                      <a:gd name="connsiteX646" fmla="*/ 5336433 w 6172200"/>
                      <a:gd name="connsiteY646" fmla="*/ 2990851 h 6096000"/>
                      <a:gd name="connsiteX647" fmla="*/ 5320558 w 6172200"/>
                      <a:gd name="connsiteY647" fmla="*/ 2979738 h 6096000"/>
                      <a:gd name="connsiteX648" fmla="*/ 5307858 w 6172200"/>
                      <a:gd name="connsiteY648" fmla="*/ 2965451 h 6096000"/>
                      <a:gd name="connsiteX649" fmla="*/ 5299920 w 6172200"/>
                      <a:gd name="connsiteY649" fmla="*/ 2946401 h 6096000"/>
                      <a:gd name="connsiteX650" fmla="*/ 5296745 w 6172200"/>
                      <a:gd name="connsiteY650" fmla="*/ 2921001 h 6096000"/>
                      <a:gd name="connsiteX651" fmla="*/ 5296745 w 6172200"/>
                      <a:gd name="connsiteY651" fmla="*/ 2379663 h 6096000"/>
                      <a:gd name="connsiteX652" fmla="*/ 4737945 w 6172200"/>
                      <a:gd name="connsiteY652" fmla="*/ 2379663 h 6096000"/>
                      <a:gd name="connsiteX653" fmla="*/ 4710957 w 6172200"/>
                      <a:gd name="connsiteY653" fmla="*/ 2382838 h 6096000"/>
                      <a:gd name="connsiteX654" fmla="*/ 4687145 w 6172200"/>
                      <a:gd name="connsiteY654" fmla="*/ 2395538 h 6096000"/>
                      <a:gd name="connsiteX655" fmla="*/ 4671270 w 6172200"/>
                      <a:gd name="connsiteY655" fmla="*/ 2409826 h 6096000"/>
                      <a:gd name="connsiteX656" fmla="*/ 4663332 w 6172200"/>
                      <a:gd name="connsiteY656" fmla="*/ 2430463 h 6096000"/>
                      <a:gd name="connsiteX657" fmla="*/ 4661745 w 6172200"/>
                      <a:gd name="connsiteY657" fmla="*/ 2454276 h 6096000"/>
                      <a:gd name="connsiteX658" fmla="*/ 4669682 w 6172200"/>
                      <a:gd name="connsiteY658" fmla="*/ 2479676 h 6096000"/>
                      <a:gd name="connsiteX659" fmla="*/ 4671270 w 6172200"/>
                      <a:gd name="connsiteY659" fmla="*/ 2484438 h 6096000"/>
                      <a:gd name="connsiteX660" fmla="*/ 4676032 w 6172200"/>
                      <a:gd name="connsiteY660" fmla="*/ 2497138 h 6096000"/>
                      <a:gd name="connsiteX661" fmla="*/ 4682382 w 6172200"/>
                      <a:gd name="connsiteY661" fmla="*/ 2513013 h 6096000"/>
                      <a:gd name="connsiteX662" fmla="*/ 4691907 w 6172200"/>
                      <a:gd name="connsiteY662" fmla="*/ 2532063 h 6096000"/>
                      <a:gd name="connsiteX663" fmla="*/ 4699845 w 6172200"/>
                      <a:gd name="connsiteY663" fmla="*/ 2554288 h 6096000"/>
                      <a:gd name="connsiteX664" fmla="*/ 4706195 w 6172200"/>
                      <a:gd name="connsiteY664" fmla="*/ 2578101 h 6096000"/>
                      <a:gd name="connsiteX665" fmla="*/ 4710957 w 6172200"/>
                      <a:gd name="connsiteY665" fmla="*/ 2598738 h 6096000"/>
                      <a:gd name="connsiteX666" fmla="*/ 4712545 w 6172200"/>
                      <a:gd name="connsiteY666" fmla="*/ 2617789 h 6096000"/>
                      <a:gd name="connsiteX667" fmla="*/ 4707782 w 6172200"/>
                      <a:gd name="connsiteY667" fmla="*/ 2652713 h 6096000"/>
                      <a:gd name="connsiteX668" fmla="*/ 4695082 w 6172200"/>
                      <a:gd name="connsiteY668" fmla="*/ 2687638 h 6096000"/>
                      <a:gd name="connsiteX669" fmla="*/ 4674445 w 6172200"/>
                      <a:gd name="connsiteY669" fmla="*/ 2716213 h 6096000"/>
                      <a:gd name="connsiteX670" fmla="*/ 4650632 w 6172200"/>
                      <a:gd name="connsiteY670" fmla="*/ 2741613 h 6096000"/>
                      <a:gd name="connsiteX671" fmla="*/ 4620470 w 6172200"/>
                      <a:gd name="connsiteY671" fmla="*/ 2760663 h 6096000"/>
                      <a:gd name="connsiteX672" fmla="*/ 4583957 w 6172200"/>
                      <a:gd name="connsiteY672" fmla="*/ 2773363 h 6096000"/>
                      <a:gd name="connsiteX673" fmla="*/ 4547445 w 6172200"/>
                      <a:gd name="connsiteY673" fmla="*/ 2776538 h 6096000"/>
                      <a:gd name="connsiteX674" fmla="*/ 4509345 w 6172200"/>
                      <a:gd name="connsiteY674" fmla="*/ 2773363 h 6096000"/>
                      <a:gd name="connsiteX675" fmla="*/ 4476007 w 6172200"/>
                      <a:gd name="connsiteY675" fmla="*/ 2760663 h 6096000"/>
                      <a:gd name="connsiteX676" fmla="*/ 4445845 w 6172200"/>
                      <a:gd name="connsiteY676" fmla="*/ 2741613 h 6096000"/>
                      <a:gd name="connsiteX677" fmla="*/ 4418857 w 6172200"/>
                      <a:gd name="connsiteY677" fmla="*/ 2716213 h 6096000"/>
                      <a:gd name="connsiteX678" fmla="*/ 4399807 w 6172200"/>
                      <a:gd name="connsiteY678" fmla="*/ 2687638 h 6096000"/>
                      <a:gd name="connsiteX679" fmla="*/ 4387107 w 6172200"/>
                      <a:gd name="connsiteY679" fmla="*/ 2652713 h 6096000"/>
                      <a:gd name="connsiteX680" fmla="*/ 4383932 w 6172200"/>
                      <a:gd name="connsiteY680" fmla="*/ 2617789 h 6096000"/>
                      <a:gd name="connsiteX681" fmla="*/ 4385520 w 6172200"/>
                      <a:gd name="connsiteY681" fmla="*/ 2598738 h 6096000"/>
                      <a:gd name="connsiteX682" fmla="*/ 4390282 w 6172200"/>
                      <a:gd name="connsiteY682" fmla="*/ 2578101 h 6096000"/>
                      <a:gd name="connsiteX683" fmla="*/ 4396632 w 6172200"/>
                      <a:gd name="connsiteY683" fmla="*/ 2554288 h 6096000"/>
                      <a:gd name="connsiteX684" fmla="*/ 4402982 w 6172200"/>
                      <a:gd name="connsiteY684" fmla="*/ 2532063 h 6096000"/>
                      <a:gd name="connsiteX685" fmla="*/ 4410920 w 6172200"/>
                      <a:gd name="connsiteY685" fmla="*/ 2513013 h 6096000"/>
                      <a:gd name="connsiteX686" fmla="*/ 4417270 w 6172200"/>
                      <a:gd name="connsiteY686" fmla="*/ 2497138 h 6096000"/>
                      <a:gd name="connsiteX687" fmla="*/ 4423620 w 6172200"/>
                      <a:gd name="connsiteY687" fmla="*/ 2484438 h 6096000"/>
                      <a:gd name="connsiteX688" fmla="*/ 4425207 w 6172200"/>
                      <a:gd name="connsiteY688" fmla="*/ 2479676 h 6096000"/>
                      <a:gd name="connsiteX689" fmla="*/ 4433145 w 6172200"/>
                      <a:gd name="connsiteY689" fmla="*/ 2454276 h 6096000"/>
                      <a:gd name="connsiteX690" fmla="*/ 4433145 w 6172200"/>
                      <a:gd name="connsiteY690" fmla="*/ 2430463 h 6096000"/>
                      <a:gd name="connsiteX691" fmla="*/ 4423620 w 6172200"/>
                      <a:gd name="connsiteY691" fmla="*/ 2409826 h 6096000"/>
                      <a:gd name="connsiteX692" fmla="*/ 4407745 w 6172200"/>
                      <a:gd name="connsiteY692" fmla="*/ 2395538 h 6096000"/>
                      <a:gd name="connsiteX693" fmla="*/ 4385520 w 6172200"/>
                      <a:gd name="connsiteY693" fmla="*/ 2382838 h 6096000"/>
                      <a:gd name="connsiteX694" fmla="*/ 4356945 w 6172200"/>
                      <a:gd name="connsiteY694" fmla="*/ 2379663 h 6096000"/>
                      <a:gd name="connsiteX695" fmla="*/ 3804495 w 6172200"/>
                      <a:gd name="connsiteY695" fmla="*/ 2379663 h 6096000"/>
                      <a:gd name="connsiteX696" fmla="*/ 3804495 w 6172200"/>
                      <a:gd name="connsiteY696" fmla="*/ 1838326 h 6096000"/>
                      <a:gd name="connsiteX697" fmla="*/ 3806082 w 6172200"/>
                      <a:gd name="connsiteY697" fmla="*/ 1816101 h 6096000"/>
                      <a:gd name="connsiteX698" fmla="*/ 3814020 w 6172200"/>
                      <a:gd name="connsiteY698" fmla="*/ 1795463 h 6096000"/>
                      <a:gd name="connsiteX699" fmla="*/ 3826720 w 6172200"/>
                      <a:gd name="connsiteY699" fmla="*/ 1781176 h 6096000"/>
                      <a:gd name="connsiteX700" fmla="*/ 3842595 w 6172200"/>
                      <a:gd name="connsiteY700" fmla="*/ 1771651 h 6096000"/>
                      <a:gd name="connsiteX701" fmla="*/ 3861645 w 6172200"/>
                      <a:gd name="connsiteY701" fmla="*/ 1766888 h 6096000"/>
                      <a:gd name="connsiteX702" fmla="*/ 3882282 w 6172200"/>
                      <a:gd name="connsiteY702" fmla="*/ 1766888 h 6096000"/>
                      <a:gd name="connsiteX703" fmla="*/ 3907682 w 6172200"/>
                      <a:gd name="connsiteY703" fmla="*/ 1774826 h 6096000"/>
                      <a:gd name="connsiteX704" fmla="*/ 3912445 w 6172200"/>
                      <a:gd name="connsiteY704" fmla="*/ 1776413 h 6096000"/>
                      <a:gd name="connsiteX705" fmla="*/ 3923557 w 6172200"/>
                      <a:gd name="connsiteY705" fmla="*/ 1781176 h 6096000"/>
                      <a:gd name="connsiteX706" fmla="*/ 3939432 w 6172200"/>
                      <a:gd name="connsiteY706" fmla="*/ 1785939 h 6096000"/>
                      <a:gd name="connsiteX707" fmla="*/ 3960070 w 6172200"/>
                      <a:gd name="connsiteY707" fmla="*/ 1793876 h 6096000"/>
                      <a:gd name="connsiteX708" fmla="*/ 3983882 w 6172200"/>
                      <a:gd name="connsiteY708" fmla="*/ 1801813 h 6096000"/>
                      <a:gd name="connsiteX709" fmla="*/ 4006107 w 6172200"/>
                      <a:gd name="connsiteY709" fmla="*/ 1806576 h 6096000"/>
                      <a:gd name="connsiteX710" fmla="*/ 4028332 w 6172200"/>
                      <a:gd name="connsiteY710" fmla="*/ 1811338 h 6096000"/>
                      <a:gd name="connsiteX711" fmla="*/ 4047382 w 6172200"/>
                      <a:gd name="connsiteY711" fmla="*/ 1812926 h 6096000"/>
                      <a:gd name="connsiteX712" fmla="*/ 4087070 w 6172200"/>
                      <a:gd name="connsiteY712" fmla="*/ 1809751 h 6096000"/>
                      <a:gd name="connsiteX713" fmla="*/ 4120407 w 6172200"/>
                      <a:gd name="connsiteY713" fmla="*/ 1797051 h 6096000"/>
                      <a:gd name="connsiteX714" fmla="*/ 4150570 w 6172200"/>
                      <a:gd name="connsiteY714" fmla="*/ 1779588 h 6096000"/>
                      <a:gd name="connsiteX715" fmla="*/ 4177557 w 6172200"/>
                      <a:gd name="connsiteY715" fmla="*/ 1754188 h 6096000"/>
                      <a:gd name="connsiteX716" fmla="*/ 4196607 w 6172200"/>
                      <a:gd name="connsiteY716" fmla="*/ 1724026 h 6096000"/>
                      <a:gd name="connsiteX717" fmla="*/ 4207720 w 6172200"/>
                      <a:gd name="connsiteY717" fmla="*/ 1692276 h 6096000"/>
                      <a:gd name="connsiteX718" fmla="*/ 4212482 w 6172200"/>
                      <a:gd name="connsiteY718" fmla="*/ 1654176 h 6096000"/>
                      <a:gd name="connsiteX719" fmla="*/ 4207720 w 6172200"/>
                      <a:gd name="connsiteY719" fmla="*/ 1617663 h 6096000"/>
                      <a:gd name="connsiteX720" fmla="*/ 4196607 w 6172200"/>
                      <a:gd name="connsiteY720" fmla="*/ 1585913 h 6096000"/>
                      <a:gd name="connsiteX721" fmla="*/ 4177557 w 6172200"/>
                      <a:gd name="connsiteY721" fmla="*/ 1555750 h 6096000"/>
                      <a:gd name="connsiteX722" fmla="*/ 4150570 w 6172200"/>
                      <a:gd name="connsiteY722" fmla="*/ 1530351 h 6096000"/>
                      <a:gd name="connsiteX723" fmla="*/ 4120407 w 6172200"/>
                      <a:gd name="connsiteY723" fmla="*/ 1512888 h 6096000"/>
                      <a:gd name="connsiteX724" fmla="*/ 4087070 w 6172200"/>
                      <a:gd name="connsiteY724" fmla="*/ 1500188 h 6096000"/>
                      <a:gd name="connsiteX725" fmla="*/ 4047382 w 6172200"/>
                      <a:gd name="connsiteY725" fmla="*/ 1497013 h 6096000"/>
                      <a:gd name="connsiteX726" fmla="*/ 4028332 w 6172200"/>
                      <a:gd name="connsiteY726" fmla="*/ 1498601 h 6096000"/>
                      <a:gd name="connsiteX727" fmla="*/ 4006107 w 6172200"/>
                      <a:gd name="connsiteY727" fmla="*/ 1503363 h 6096000"/>
                      <a:gd name="connsiteX728" fmla="*/ 3983882 w 6172200"/>
                      <a:gd name="connsiteY728" fmla="*/ 1509713 h 6096000"/>
                      <a:gd name="connsiteX729" fmla="*/ 3960070 w 6172200"/>
                      <a:gd name="connsiteY729" fmla="*/ 1516063 h 6096000"/>
                      <a:gd name="connsiteX730" fmla="*/ 3939432 w 6172200"/>
                      <a:gd name="connsiteY730" fmla="*/ 1524001 h 6096000"/>
                      <a:gd name="connsiteX731" fmla="*/ 3923557 w 6172200"/>
                      <a:gd name="connsiteY731" fmla="*/ 1530351 h 6096000"/>
                      <a:gd name="connsiteX732" fmla="*/ 3912445 w 6172200"/>
                      <a:gd name="connsiteY732" fmla="*/ 1533526 h 6096000"/>
                      <a:gd name="connsiteX733" fmla="*/ 3907682 w 6172200"/>
                      <a:gd name="connsiteY733" fmla="*/ 1535113 h 6096000"/>
                      <a:gd name="connsiteX734" fmla="*/ 3882282 w 6172200"/>
                      <a:gd name="connsiteY734" fmla="*/ 1543050 h 6096000"/>
                      <a:gd name="connsiteX735" fmla="*/ 3861645 w 6172200"/>
                      <a:gd name="connsiteY735" fmla="*/ 1543050 h 6096000"/>
                      <a:gd name="connsiteX736" fmla="*/ 3842595 w 6172200"/>
                      <a:gd name="connsiteY736" fmla="*/ 1538288 h 6096000"/>
                      <a:gd name="connsiteX737" fmla="*/ 3826720 w 6172200"/>
                      <a:gd name="connsiteY737" fmla="*/ 1528763 h 6096000"/>
                      <a:gd name="connsiteX738" fmla="*/ 3814020 w 6172200"/>
                      <a:gd name="connsiteY738" fmla="*/ 1514475 h 6096000"/>
                      <a:gd name="connsiteX739" fmla="*/ 3806082 w 6172200"/>
                      <a:gd name="connsiteY739" fmla="*/ 1493838 h 6096000"/>
                      <a:gd name="connsiteX740" fmla="*/ 3804495 w 6172200"/>
                      <a:gd name="connsiteY740" fmla="*/ 1470025 h 6096000"/>
                      <a:gd name="connsiteX741" fmla="*/ 3804495 w 6172200"/>
                      <a:gd name="connsiteY741" fmla="*/ 928688 h 6096000"/>
                      <a:gd name="connsiteX742" fmla="*/ 3690195 w 6172200"/>
                      <a:gd name="connsiteY742" fmla="*/ 928688 h 6096000"/>
                      <a:gd name="connsiteX743" fmla="*/ 3688607 w 6172200"/>
                      <a:gd name="connsiteY743" fmla="*/ 928688 h 6096000"/>
                      <a:gd name="connsiteX744" fmla="*/ 3244107 w 6172200"/>
                      <a:gd name="connsiteY744" fmla="*/ 928688 h 6096000"/>
                      <a:gd name="connsiteX745" fmla="*/ 3215532 w 6172200"/>
                      <a:gd name="connsiteY745" fmla="*/ 925513 h 6096000"/>
                      <a:gd name="connsiteX746" fmla="*/ 3193307 w 6172200"/>
                      <a:gd name="connsiteY746" fmla="*/ 914401 h 6096000"/>
                      <a:gd name="connsiteX747" fmla="*/ 3179020 w 6172200"/>
                      <a:gd name="connsiteY747" fmla="*/ 900113 h 6096000"/>
                      <a:gd name="connsiteX748" fmla="*/ 3167907 w 6172200"/>
                      <a:gd name="connsiteY748" fmla="*/ 879476 h 6096000"/>
                      <a:gd name="connsiteX749" fmla="*/ 3167907 w 6172200"/>
                      <a:gd name="connsiteY749" fmla="*/ 855663 h 6096000"/>
                      <a:gd name="connsiteX750" fmla="*/ 3175845 w 6172200"/>
                      <a:gd name="connsiteY750" fmla="*/ 828676 h 6096000"/>
                      <a:gd name="connsiteX751" fmla="*/ 3175845 w 6172200"/>
                      <a:gd name="connsiteY751" fmla="*/ 827088 h 6096000"/>
                      <a:gd name="connsiteX752" fmla="*/ 3180607 w 6172200"/>
                      <a:gd name="connsiteY752" fmla="*/ 820738 h 6096000"/>
                      <a:gd name="connsiteX753" fmla="*/ 3185370 w 6172200"/>
                      <a:gd name="connsiteY753" fmla="*/ 809626 h 6096000"/>
                      <a:gd name="connsiteX754" fmla="*/ 3191720 w 6172200"/>
                      <a:gd name="connsiteY754" fmla="*/ 793751 h 6096000"/>
                      <a:gd name="connsiteX755" fmla="*/ 3198070 w 6172200"/>
                      <a:gd name="connsiteY755" fmla="*/ 774700 h 6096000"/>
                      <a:gd name="connsiteX756" fmla="*/ 3206007 w 6172200"/>
                      <a:gd name="connsiteY756" fmla="*/ 752475 h 6096000"/>
                      <a:gd name="connsiteX757" fmla="*/ 3212357 w 6172200"/>
                      <a:gd name="connsiteY757" fmla="*/ 730250 h 6096000"/>
                      <a:gd name="connsiteX758" fmla="*/ 3215532 w 6172200"/>
                      <a:gd name="connsiteY758" fmla="*/ 709613 h 6096000"/>
                      <a:gd name="connsiteX759" fmla="*/ 3217120 w 6172200"/>
                      <a:gd name="connsiteY759" fmla="*/ 692151 h 6096000"/>
                      <a:gd name="connsiteX760" fmla="*/ 3215532 w 6172200"/>
                      <a:gd name="connsiteY760" fmla="*/ 661988 h 6096000"/>
                      <a:gd name="connsiteX761" fmla="*/ 3207595 w 6172200"/>
                      <a:gd name="connsiteY761" fmla="*/ 635000 h 6096000"/>
                      <a:gd name="connsiteX762" fmla="*/ 3194895 w 6172200"/>
                      <a:gd name="connsiteY762" fmla="*/ 609600 h 6096000"/>
                      <a:gd name="connsiteX763" fmla="*/ 3190132 w 6172200"/>
                      <a:gd name="connsiteY763" fmla="*/ 603250 h 6096000"/>
                      <a:gd name="connsiteX764" fmla="*/ 3169495 w 6172200"/>
                      <a:gd name="connsiteY764" fmla="*/ 581025 h 6096000"/>
                      <a:gd name="connsiteX765" fmla="*/ 3145682 w 6172200"/>
                      <a:gd name="connsiteY765" fmla="*/ 560388 h 6096000"/>
                      <a:gd name="connsiteX766" fmla="*/ 3117107 w 6172200"/>
                      <a:gd name="connsiteY766" fmla="*/ 546100 h 6096000"/>
                      <a:gd name="connsiteX767" fmla="*/ 3085357 w 6172200"/>
                      <a:gd name="connsiteY767" fmla="*/ 536575 h 6096000"/>
                      <a:gd name="connsiteX768" fmla="*/ 0 w 6172200"/>
                      <a:gd name="connsiteY768" fmla="*/ 0 h 6096000"/>
                      <a:gd name="connsiteX769" fmla="*/ 6172200 w 6172200"/>
                      <a:gd name="connsiteY769" fmla="*/ 0 h 6096000"/>
                      <a:gd name="connsiteX770" fmla="*/ 6172200 w 6172200"/>
                      <a:gd name="connsiteY770" fmla="*/ 6096000 h 6096000"/>
                      <a:gd name="connsiteX771" fmla="*/ 0 w 6172200"/>
                      <a:gd name="connsiteY771" fmla="*/ 6096000 h 6096000"/>
                      <a:gd name="connsiteX0" fmla="*/ 2313832 w 6172200"/>
                      <a:gd name="connsiteY0" fmla="*/ 3846513 h 6096000"/>
                      <a:gd name="connsiteX1" fmla="*/ 2313832 w 6172200"/>
                      <a:gd name="connsiteY1" fmla="*/ 4386263 h 6096000"/>
                      <a:gd name="connsiteX2" fmla="*/ 2310657 w 6172200"/>
                      <a:gd name="connsiteY2" fmla="*/ 4414838 h 6096000"/>
                      <a:gd name="connsiteX3" fmla="*/ 2299545 w 6172200"/>
                      <a:gd name="connsiteY3" fmla="*/ 4437063 h 6096000"/>
                      <a:gd name="connsiteX4" fmla="*/ 2282082 w 6172200"/>
                      <a:gd name="connsiteY4" fmla="*/ 4451351 h 6096000"/>
                      <a:gd name="connsiteX5" fmla="*/ 2261445 w 6172200"/>
                      <a:gd name="connsiteY5" fmla="*/ 4459288 h 6096000"/>
                      <a:gd name="connsiteX6" fmla="*/ 2237632 w 6172200"/>
                      <a:gd name="connsiteY6" fmla="*/ 4460876 h 6096000"/>
                      <a:gd name="connsiteX7" fmla="*/ 2210645 w 6172200"/>
                      <a:gd name="connsiteY7" fmla="*/ 4452938 h 6096000"/>
                      <a:gd name="connsiteX8" fmla="*/ 2205882 w 6172200"/>
                      <a:gd name="connsiteY8" fmla="*/ 4451351 h 6096000"/>
                      <a:gd name="connsiteX9" fmla="*/ 2193182 w 6172200"/>
                      <a:gd name="connsiteY9" fmla="*/ 4446588 h 6096000"/>
                      <a:gd name="connsiteX10" fmla="*/ 2177307 w 6172200"/>
                      <a:gd name="connsiteY10" fmla="*/ 4440238 h 6096000"/>
                      <a:gd name="connsiteX11" fmla="*/ 2156670 w 6172200"/>
                      <a:gd name="connsiteY11" fmla="*/ 4433888 h 6096000"/>
                      <a:gd name="connsiteX12" fmla="*/ 2134445 w 6172200"/>
                      <a:gd name="connsiteY12" fmla="*/ 4425951 h 6096000"/>
                      <a:gd name="connsiteX13" fmla="*/ 2112220 w 6172200"/>
                      <a:gd name="connsiteY13" fmla="*/ 4419601 h 6096000"/>
                      <a:gd name="connsiteX14" fmla="*/ 2088407 w 6172200"/>
                      <a:gd name="connsiteY14" fmla="*/ 4414838 h 6096000"/>
                      <a:gd name="connsiteX15" fmla="*/ 2069357 w 6172200"/>
                      <a:gd name="connsiteY15" fmla="*/ 4413251 h 6096000"/>
                      <a:gd name="connsiteX16" fmla="*/ 2032845 w 6172200"/>
                      <a:gd name="connsiteY16" fmla="*/ 4418013 h 6096000"/>
                      <a:gd name="connsiteX17" fmla="*/ 1996332 w 6172200"/>
                      <a:gd name="connsiteY17" fmla="*/ 4429126 h 6096000"/>
                      <a:gd name="connsiteX18" fmla="*/ 1966170 w 6172200"/>
                      <a:gd name="connsiteY18" fmla="*/ 4448176 h 6096000"/>
                      <a:gd name="connsiteX19" fmla="*/ 1942357 w 6172200"/>
                      <a:gd name="connsiteY19" fmla="*/ 4471988 h 6096000"/>
                      <a:gd name="connsiteX20" fmla="*/ 1921720 w 6172200"/>
                      <a:gd name="connsiteY20" fmla="*/ 4502151 h 6096000"/>
                      <a:gd name="connsiteX21" fmla="*/ 1909020 w 6172200"/>
                      <a:gd name="connsiteY21" fmla="*/ 4535488 h 6096000"/>
                      <a:gd name="connsiteX22" fmla="*/ 1904257 w 6172200"/>
                      <a:gd name="connsiteY22" fmla="*/ 4570413 h 6096000"/>
                      <a:gd name="connsiteX23" fmla="*/ 1909020 w 6172200"/>
                      <a:gd name="connsiteY23" fmla="*/ 4608513 h 6096000"/>
                      <a:gd name="connsiteX24" fmla="*/ 1921720 w 6172200"/>
                      <a:gd name="connsiteY24" fmla="*/ 4641851 h 6096000"/>
                      <a:gd name="connsiteX25" fmla="*/ 1942357 w 6172200"/>
                      <a:gd name="connsiteY25" fmla="*/ 4672013 h 6096000"/>
                      <a:gd name="connsiteX26" fmla="*/ 1966170 w 6172200"/>
                      <a:gd name="connsiteY26" fmla="*/ 4695826 h 6096000"/>
                      <a:gd name="connsiteX27" fmla="*/ 1996332 w 6172200"/>
                      <a:gd name="connsiteY27" fmla="*/ 4714876 h 6096000"/>
                      <a:gd name="connsiteX28" fmla="*/ 2032845 w 6172200"/>
                      <a:gd name="connsiteY28" fmla="*/ 4725988 h 6096000"/>
                      <a:gd name="connsiteX29" fmla="*/ 2069357 w 6172200"/>
                      <a:gd name="connsiteY29" fmla="*/ 4730751 h 6096000"/>
                      <a:gd name="connsiteX30" fmla="*/ 2088407 w 6172200"/>
                      <a:gd name="connsiteY30" fmla="*/ 4729163 h 6096000"/>
                      <a:gd name="connsiteX31" fmla="*/ 2112220 w 6172200"/>
                      <a:gd name="connsiteY31" fmla="*/ 4724401 h 6096000"/>
                      <a:gd name="connsiteX32" fmla="*/ 2134445 w 6172200"/>
                      <a:gd name="connsiteY32" fmla="*/ 4718051 h 6096000"/>
                      <a:gd name="connsiteX33" fmla="*/ 2156670 w 6172200"/>
                      <a:gd name="connsiteY33" fmla="*/ 4710113 h 6096000"/>
                      <a:gd name="connsiteX34" fmla="*/ 2177307 w 6172200"/>
                      <a:gd name="connsiteY34" fmla="*/ 4703763 h 6096000"/>
                      <a:gd name="connsiteX35" fmla="*/ 2193182 w 6172200"/>
                      <a:gd name="connsiteY35" fmla="*/ 4697413 h 6096000"/>
                      <a:gd name="connsiteX36" fmla="*/ 2205882 w 6172200"/>
                      <a:gd name="connsiteY36" fmla="*/ 4692651 h 6096000"/>
                      <a:gd name="connsiteX37" fmla="*/ 2210645 w 6172200"/>
                      <a:gd name="connsiteY37" fmla="*/ 4691063 h 6096000"/>
                      <a:gd name="connsiteX38" fmla="*/ 2234457 w 6172200"/>
                      <a:gd name="connsiteY38" fmla="*/ 4684713 h 6096000"/>
                      <a:gd name="connsiteX39" fmla="*/ 2255095 w 6172200"/>
                      <a:gd name="connsiteY39" fmla="*/ 4683126 h 6096000"/>
                      <a:gd name="connsiteX40" fmla="*/ 2274145 w 6172200"/>
                      <a:gd name="connsiteY40" fmla="*/ 4687888 h 6096000"/>
                      <a:gd name="connsiteX41" fmla="*/ 2291607 w 6172200"/>
                      <a:gd name="connsiteY41" fmla="*/ 4697413 h 6096000"/>
                      <a:gd name="connsiteX42" fmla="*/ 2304307 w 6172200"/>
                      <a:gd name="connsiteY42" fmla="*/ 4713288 h 6096000"/>
                      <a:gd name="connsiteX43" fmla="*/ 2310657 w 6172200"/>
                      <a:gd name="connsiteY43" fmla="*/ 4732338 h 6096000"/>
                      <a:gd name="connsiteX44" fmla="*/ 2313832 w 6172200"/>
                      <a:gd name="connsiteY44" fmla="*/ 4757738 h 6096000"/>
                      <a:gd name="connsiteX45" fmla="*/ 2313832 w 6172200"/>
                      <a:gd name="connsiteY45" fmla="*/ 5295901 h 6096000"/>
                      <a:gd name="connsiteX46" fmla="*/ 2426545 w 6172200"/>
                      <a:gd name="connsiteY46" fmla="*/ 5295901 h 6096000"/>
                      <a:gd name="connsiteX47" fmla="*/ 2871045 w 6172200"/>
                      <a:gd name="connsiteY47" fmla="*/ 5295901 h 6096000"/>
                      <a:gd name="connsiteX48" fmla="*/ 2899620 w 6172200"/>
                      <a:gd name="connsiteY48" fmla="*/ 5299076 h 6096000"/>
                      <a:gd name="connsiteX49" fmla="*/ 2923432 w 6172200"/>
                      <a:gd name="connsiteY49" fmla="*/ 5310188 h 6096000"/>
                      <a:gd name="connsiteX50" fmla="*/ 2939307 w 6172200"/>
                      <a:gd name="connsiteY50" fmla="*/ 5326063 h 6096000"/>
                      <a:gd name="connsiteX51" fmla="*/ 2947245 w 6172200"/>
                      <a:gd name="connsiteY51" fmla="*/ 5346701 h 6096000"/>
                      <a:gd name="connsiteX52" fmla="*/ 2947245 w 6172200"/>
                      <a:gd name="connsiteY52" fmla="*/ 5368926 h 6096000"/>
                      <a:gd name="connsiteX53" fmla="*/ 2940895 w 6172200"/>
                      <a:gd name="connsiteY53" fmla="*/ 5397501 h 6096000"/>
                      <a:gd name="connsiteX54" fmla="*/ 2939307 w 6172200"/>
                      <a:gd name="connsiteY54" fmla="*/ 5397501 h 6096000"/>
                      <a:gd name="connsiteX55" fmla="*/ 2937720 w 6172200"/>
                      <a:gd name="connsiteY55" fmla="*/ 5403851 h 6096000"/>
                      <a:gd name="connsiteX56" fmla="*/ 2932957 w 6172200"/>
                      <a:gd name="connsiteY56" fmla="*/ 5416551 h 6096000"/>
                      <a:gd name="connsiteX57" fmla="*/ 2925020 w 6172200"/>
                      <a:gd name="connsiteY57" fmla="*/ 5432426 h 6096000"/>
                      <a:gd name="connsiteX58" fmla="*/ 2918670 w 6172200"/>
                      <a:gd name="connsiteY58" fmla="*/ 5451476 h 6096000"/>
                      <a:gd name="connsiteX59" fmla="*/ 2912320 w 6172200"/>
                      <a:gd name="connsiteY59" fmla="*/ 5472113 h 6096000"/>
                      <a:gd name="connsiteX60" fmla="*/ 2904382 w 6172200"/>
                      <a:gd name="connsiteY60" fmla="*/ 5494338 h 6096000"/>
                      <a:gd name="connsiteX61" fmla="*/ 2899620 w 6172200"/>
                      <a:gd name="connsiteY61" fmla="*/ 5514976 h 6096000"/>
                      <a:gd name="connsiteX62" fmla="*/ 2898032 w 6172200"/>
                      <a:gd name="connsiteY62" fmla="*/ 5532438 h 6096000"/>
                      <a:gd name="connsiteX63" fmla="*/ 2901207 w 6172200"/>
                      <a:gd name="connsiteY63" fmla="*/ 5561013 h 6096000"/>
                      <a:gd name="connsiteX64" fmla="*/ 2909145 w 6172200"/>
                      <a:gd name="connsiteY64" fmla="*/ 5591176 h 6096000"/>
                      <a:gd name="connsiteX65" fmla="*/ 2923432 w 6172200"/>
                      <a:gd name="connsiteY65" fmla="*/ 5614988 h 6096000"/>
                      <a:gd name="connsiteX66" fmla="*/ 2926607 w 6172200"/>
                      <a:gd name="connsiteY66" fmla="*/ 5621338 h 6096000"/>
                      <a:gd name="connsiteX67" fmla="*/ 2947245 w 6172200"/>
                      <a:gd name="connsiteY67" fmla="*/ 5645151 h 6096000"/>
                      <a:gd name="connsiteX68" fmla="*/ 2971057 w 6172200"/>
                      <a:gd name="connsiteY68" fmla="*/ 5665788 h 6096000"/>
                      <a:gd name="connsiteX69" fmla="*/ 2998045 w 6172200"/>
                      <a:gd name="connsiteY69" fmla="*/ 5680076 h 6096000"/>
                      <a:gd name="connsiteX70" fmla="*/ 3029795 w 6172200"/>
                      <a:gd name="connsiteY70" fmla="*/ 5688013 h 6096000"/>
                      <a:gd name="connsiteX71" fmla="*/ 3061545 w 6172200"/>
                      <a:gd name="connsiteY71" fmla="*/ 5691188 h 6096000"/>
                      <a:gd name="connsiteX72" fmla="*/ 3096470 w 6172200"/>
                      <a:gd name="connsiteY72" fmla="*/ 5688013 h 6096000"/>
                      <a:gd name="connsiteX73" fmla="*/ 3126632 w 6172200"/>
                      <a:gd name="connsiteY73" fmla="*/ 5680076 h 6096000"/>
                      <a:gd name="connsiteX74" fmla="*/ 3153620 w 6172200"/>
                      <a:gd name="connsiteY74" fmla="*/ 5665788 h 6096000"/>
                      <a:gd name="connsiteX75" fmla="*/ 3179020 w 6172200"/>
                      <a:gd name="connsiteY75" fmla="*/ 5645151 h 6096000"/>
                      <a:gd name="connsiteX76" fmla="*/ 3198070 w 6172200"/>
                      <a:gd name="connsiteY76" fmla="*/ 5621338 h 6096000"/>
                      <a:gd name="connsiteX77" fmla="*/ 3202832 w 6172200"/>
                      <a:gd name="connsiteY77" fmla="*/ 5614988 h 6096000"/>
                      <a:gd name="connsiteX78" fmla="*/ 3215532 w 6172200"/>
                      <a:gd name="connsiteY78" fmla="*/ 5591176 h 6096000"/>
                      <a:gd name="connsiteX79" fmla="*/ 3223470 w 6172200"/>
                      <a:gd name="connsiteY79" fmla="*/ 5561013 h 6096000"/>
                      <a:gd name="connsiteX80" fmla="*/ 3226645 w 6172200"/>
                      <a:gd name="connsiteY80" fmla="*/ 5532438 h 6096000"/>
                      <a:gd name="connsiteX81" fmla="*/ 3225057 w 6172200"/>
                      <a:gd name="connsiteY81" fmla="*/ 5514976 h 6096000"/>
                      <a:gd name="connsiteX82" fmla="*/ 3220295 w 6172200"/>
                      <a:gd name="connsiteY82" fmla="*/ 5494338 h 6096000"/>
                      <a:gd name="connsiteX83" fmla="*/ 3213945 w 6172200"/>
                      <a:gd name="connsiteY83" fmla="*/ 5472113 h 6096000"/>
                      <a:gd name="connsiteX84" fmla="*/ 3207595 w 6172200"/>
                      <a:gd name="connsiteY84" fmla="*/ 5451476 h 6096000"/>
                      <a:gd name="connsiteX85" fmla="*/ 3199657 w 6172200"/>
                      <a:gd name="connsiteY85" fmla="*/ 5432426 h 6096000"/>
                      <a:gd name="connsiteX86" fmla="*/ 3193307 w 6172200"/>
                      <a:gd name="connsiteY86" fmla="*/ 5416551 h 6096000"/>
                      <a:gd name="connsiteX87" fmla="*/ 3188545 w 6172200"/>
                      <a:gd name="connsiteY87" fmla="*/ 5403851 h 6096000"/>
                      <a:gd name="connsiteX88" fmla="*/ 3186957 w 6172200"/>
                      <a:gd name="connsiteY88" fmla="*/ 5397501 h 6096000"/>
                      <a:gd name="connsiteX89" fmla="*/ 3185370 w 6172200"/>
                      <a:gd name="connsiteY89" fmla="*/ 5397501 h 6096000"/>
                      <a:gd name="connsiteX90" fmla="*/ 3175845 w 6172200"/>
                      <a:gd name="connsiteY90" fmla="*/ 5368926 h 6096000"/>
                      <a:gd name="connsiteX91" fmla="*/ 3179020 w 6172200"/>
                      <a:gd name="connsiteY91" fmla="*/ 5346701 h 6096000"/>
                      <a:gd name="connsiteX92" fmla="*/ 3186957 w 6172200"/>
                      <a:gd name="connsiteY92" fmla="*/ 5326063 h 6096000"/>
                      <a:gd name="connsiteX93" fmla="*/ 3202832 w 6172200"/>
                      <a:gd name="connsiteY93" fmla="*/ 5310188 h 6096000"/>
                      <a:gd name="connsiteX94" fmla="*/ 3225057 w 6172200"/>
                      <a:gd name="connsiteY94" fmla="*/ 5299076 h 6096000"/>
                      <a:gd name="connsiteX95" fmla="*/ 3252045 w 6172200"/>
                      <a:gd name="connsiteY95" fmla="*/ 5295901 h 6096000"/>
                      <a:gd name="connsiteX96" fmla="*/ 3696545 w 6172200"/>
                      <a:gd name="connsiteY96" fmla="*/ 5295901 h 6096000"/>
                      <a:gd name="connsiteX97" fmla="*/ 3698132 w 6172200"/>
                      <a:gd name="connsiteY97" fmla="*/ 5295901 h 6096000"/>
                      <a:gd name="connsiteX98" fmla="*/ 3812432 w 6172200"/>
                      <a:gd name="connsiteY98" fmla="*/ 5295901 h 6096000"/>
                      <a:gd name="connsiteX99" fmla="*/ 3812432 w 6172200"/>
                      <a:gd name="connsiteY99" fmla="*/ 5210176 h 6096000"/>
                      <a:gd name="connsiteX100" fmla="*/ 3810845 w 6172200"/>
                      <a:gd name="connsiteY100" fmla="*/ 5197476 h 6096000"/>
                      <a:gd name="connsiteX101" fmla="*/ 3809257 w 6172200"/>
                      <a:gd name="connsiteY101" fmla="*/ 5186363 h 6096000"/>
                      <a:gd name="connsiteX102" fmla="*/ 3809257 w 6172200"/>
                      <a:gd name="connsiteY102" fmla="*/ 4757738 h 6096000"/>
                      <a:gd name="connsiteX103" fmla="*/ 3806082 w 6172200"/>
                      <a:gd name="connsiteY103" fmla="*/ 4732338 h 6096000"/>
                      <a:gd name="connsiteX104" fmla="*/ 3798145 w 6172200"/>
                      <a:gd name="connsiteY104" fmla="*/ 4713288 h 6096000"/>
                      <a:gd name="connsiteX105" fmla="*/ 3785445 w 6172200"/>
                      <a:gd name="connsiteY105" fmla="*/ 4697413 h 6096000"/>
                      <a:gd name="connsiteX106" fmla="*/ 3769570 w 6172200"/>
                      <a:gd name="connsiteY106" fmla="*/ 4687888 h 6096000"/>
                      <a:gd name="connsiteX107" fmla="*/ 3750520 w 6172200"/>
                      <a:gd name="connsiteY107" fmla="*/ 4683126 h 6096000"/>
                      <a:gd name="connsiteX108" fmla="*/ 3729882 w 6172200"/>
                      <a:gd name="connsiteY108" fmla="*/ 4684713 h 6096000"/>
                      <a:gd name="connsiteX109" fmla="*/ 3704482 w 6172200"/>
                      <a:gd name="connsiteY109" fmla="*/ 4691063 h 6096000"/>
                      <a:gd name="connsiteX110" fmla="*/ 3699720 w 6172200"/>
                      <a:gd name="connsiteY110" fmla="*/ 4692651 h 6096000"/>
                      <a:gd name="connsiteX111" fmla="*/ 3688607 w 6172200"/>
                      <a:gd name="connsiteY111" fmla="*/ 4697413 h 6096000"/>
                      <a:gd name="connsiteX112" fmla="*/ 3672732 w 6172200"/>
                      <a:gd name="connsiteY112" fmla="*/ 4703763 h 6096000"/>
                      <a:gd name="connsiteX113" fmla="*/ 3652095 w 6172200"/>
                      <a:gd name="connsiteY113" fmla="*/ 4710113 h 6096000"/>
                      <a:gd name="connsiteX114" fmla="*/ 3629870 w 6172200"/>
                      <a:gd name="connsiteY114" fmla="*/ 4718051 h 6096000"/>
                      <a:gd name="connsiteX115" fmla="*/ 3606057 w 6172200"/>
                      <a:gd name="connsiteY115" fmla="*/ 4724401 h 6096000"/>
                      <a:gd name="connsiteX116" fmla="*/ 3583832 w 6172200"/>
                      <a:gd name="connsiteY116" fmla="*/ 4729163 h 6096000"/>
                      <a:gd name="connsiteX117" fmla="*/ 3564782 w 6172200"/>
                      <a:gd name="connsiteY117" fmla="*/ 4730751 h 6096000"/>
                      <a:gd name="connsiteX118" fmla="*/ 3526682 w 6172200"/>
                      <a:gd name="connsiteY118" fmla="*/ 4725988 h 6096000"/>
                      <a:gd name="connsiteX119" fmla="*/ 3491757 w 6172200"/>
                      <a:gd name="connsiteY119" fmla="*/ 4714876 h 6096000"/>
                      <a:gd name="connsiteX120" fmla="*/ 3461595 w 6172200"/>
                      <a:gd name="connsiteY120" fmla="*/ 4695826 h 6096000"/>
                      <a:gd name="connsiteX121" fmla="*/ 3436195 w 6172200"/>
                      <a:gd name="connsiteY121" fmla="*/ 4672013 h 6096000"/>
                      <a:gd name="connsiteX122" fmla="*/ 3417145 w 6172200"/>
                      <a:gd name="connsiteY122" fmla="*/ 4641851 h 6096000"/>
                      <a:gd name="connsiteX123" fmla="*/ 3404445 w 6172200"/>
                      <a:gd name="connsiteY123" fmla="*/ 4608513 h 6096000"/>
                      <a:gd name="connsiteX124" fmla="*/ 3399682 w 6172200"/>
                      <a:gd name="connsiteY124" fmla="*/ 4570413 h 6096000"/>
                      <a:gd name="connsiteX125" fmla="*/ 3404445 w 6172200"/>
                      <a:gd name="connsiteY125" fmla="*/ 4535488 h 6096000"/>
                      <a:gd name="connsiteX126" fmla="*/ 3417145 w 6172200"/>
                      <a:gd name="connsiteY126" fmla="*/ 4502151 h 6096000"/>
                      <a:gd name="connsiteX127" fmla="*/ 3436195 w 6172200"/>
                      <a:gd name="connsiteY127" fmla="*/ 4471988 h 6096000"/>
                      <a:gd name="connsiteX128" fmla="*/ 3461595 w 6172200"/>
                      <a:gd name="connsiteY128" fmla="*/ 4448176 h 6096000"/>
                      <a:gd name="connsiteX129" fmla="*/ 3491757 w 6172200"/>
                      <a:gd name="connsiteY129" fmla="*/ 4429126 h 6096000"/>
                      <a:gd name="connsiteX130" fmla="*/ 3526682 w 6172200"/>
                      <a:gd name="connsiteY130" fmla="*/ 4418013 h 6096000"/>
                      <a:gd name="connsiteX131" fmla="*/ 3564782 w 6172200"/>
                      <a:gd name="connsiteY131" fmla="*/ 4413251 h 6096000"/>
                      <a:gd name="connsiteX132" fmla="*/ 3583832 w 6172200"/>
                      <a:gd name="connsiteY132" fmla="*/ 4414838 h 6096000"/>
                      <a:gd name="connsiteX133" fmla="*/ 3606057 w 6172200"/>
                      <a:gd name="connsiteY133" fmla="*/ 4419601 h 6096000"/>
                      <a:gd name="connsiteX134" fmla="*/ 3629870 w 6172200"/>
                      <a:gd name="connsiteY134" fmla="*/ 4425951 h 6096000"/>
                      <a:gd name="connsiteX135" fmla="*/ 3652095 w 6172200"/>
                      <a:gd name="connsiteY135" fmla="*/ 4433888 h 6096000"/>
                      <a:gd name="connsiteX136" fmla="*/ 3672732 w 6172200"/>
                      <a:gd name="connsiteY136" fmla="*/ 4440238 h 6096000"/>
                      <a:gd name="connsiteX137" fmla="*/ 3688607 w 6172200"/>
                      <a:gd name="connsiteY137" fmla="*/ 4446588 h 6096000"/>
                      <a:gd name="connsiteX138" fmla="*/ 3699720 w 6172200"/>
                      <a:gd name="connsiteY138" fmla="*/ 4451351 h 6096000"/>
                      <a:gd name="connsiteX139" fmla="*/ 3704482 w 6172200"/>
                      <a:gd name="connsiteY139" fmla="*/ 4452938 h 6096000"/>
                      <a:gd name="connsiteX140" fmla="*/ 3733057 w 6172200"/>
                      <a:gd name="connsiteY140" fmla="*/ 4460876 h 6096000"/>
                      <a:gd name="connsiteX141" fmla="*/ 3756870 w 6172200"/>
                      <a:gd name="connsiteY141" fmla="*/ 4459288 h 6096000"/>
                      <a:gd name="connsiteX142" fmla="*/ 3777507 w 6172200"/>
                      <a:gd name="connsiteY142" fmla="*/ 4451351 h 6096000"/>
                      <a:gd name="connsiteX143" fmla="*/ 3793382 w 6172200"/>
                      <a:gd name="connsiteY143" fmla="*/ 4437063 h 6096000"/>
                      <a:gd name="connsiteX144" fmla="*/ 3806082 w 6172200"/>
                      <a:gd name="connsiteY144" fmla="*/ 4414838 h 6096000"/>
                      <a:gd name="connsiteX145" fmla="*/ 3809257 w 6172200"/>
                      <a:gd name="connsiteY145" fmla="*/ 4386263 h 6096000"/>
                      <a:gd name="connsiteX146" fmla="*/ 3809257 w 6172200"/>
                      <a:gd name="connsiteY146" fmla="*/ 3957638 h 6096000"/>
                      <a:gd name="connsiteX147" fmla="*/ 3810845 w 6172200"/>
                      <a:gd name="connsiteY147" fmla="*/ 3946526 h 6096000"/>
                      <a:gd name="connsiteX148" fmla="*/ 3812432 w 6172200"/>
                      <a:gd name="connsiteY148" fmla="*/ 3933826 h 6096000"/>
                      <a:gd name="connsiteX149" fmla="*/ 3812432 w 6172200"/>
                      <a:gd name="connsiteY149" fmla="*/ 3846513 h 6096000"/>
                      <a:gd name="connsiteX150" fmla="*/ 3252045 w 6172200"/>
                      <a:gd name="connsiteY150" fmla="*/ 3846513 h 6096000"/>
                      <a:gd name="connsiteX151" fmla="*/ 3225057 w 6172200"/>
                      <a:gd name="connsiteY151" fmla="*/ 3851276 h 6096000"/>
                      <a:gd name="connsiteX152" fmla="*/ 3202832 w 6172200"/>
                      <a:gd name="connsiteY152" fmla="*/ 3862388 h 6096000"/>
                      <a:gd name="connsiteX153" fmla="*/ 3186957 w 6172200"/>
                      <a:gd name="connsiteY153" fmla="*/ 3876676 h 6096000"/>
                      <a:gd name="connsiteX154" fmla="*/ 3179020 w 6172200"/>
                      <a:gd name="connsiteY154" fmla="*/ 3897313 h 6096000"/>
                      <a:gd name="connsiteX155" fmla="*/ 3175845 w 6172200"/>
                      <a:gd name="connsiteY155" fmla="*/ 3921126 h 6096000"/>
                      <a:gd name="connsiteX156" fmla="*/ 3185370 w 6172200"/>
                      <a:gd name="connsiteY156" fmla="*/ 3948113 h 6096000"/>
                      <a:gd name="connsiteX157" fmla="*/ 3186957 w 6172200"/>
                      <a:gd name="connsiteY157" fmla="*/ 3952876 h 6096000"/>
                      <a:gd name="connsiteX158" fmla="*/ 3191720 w 6172200"/>
                      <a:gd name="connsiteY158" fmla="*/ 3962401 h 6096000"/>
                      <a:gd name="connsiteX159" fmla="*/ 3198070 w 6172200"/>
                      <a:gd name="connsiteY159" fmla="*/ 3978276 h 6096000"/>
                      <a:gd name="connsiteX160" fmla="*/ 3206007 w 6172200"/>
                      <a:gd name="connsiteY160" fmla="*/ 3998913 h 6096000"/>
                      <a:gd name="connsiteX161" fmla="*/ 3213945 w 6172200"/>
                      <a:gd name="connsiteY161" fmla="*/ 4019551 h 6096000"/>
                      <a:gd name="connsiteX162" fmla="*/ 3220295 w 6172200"/>
                      <a:gd name="connsiteY162" fmla="*/ 4043363 h 6096000"/>
                      <a:gd name="connsiteX163" fmla="*/ 3225057 w 6172200"/>
                      <a:gd name="connsiteY163" fmla="*/ 4065588 h 6096000"/>
                      <a:gd name="connsiteX164" fmla="*/ 3226645 w 6172200"/>
                      <a:gd name="connsiteY164" fmla="*/ 4083051 h 6096000"/>
                      <a:gd name="connsiteX165" fmla="*/ 3221882 w 6172200"/>
                      <a:gd name="connsiteY165" fmla="*/ 4121151 h 6096000"/>
                      <a:gd name="connsiteX166" fmla="*/ 3209182 w 6172200"/>
                      <a:gd name="connsiteY166" fmla="*/ 4154488 h 6096000"/>
                      <a:gd name="connsiteX167" fmla="*/ 3191720 w 6172200"/>
                      <a:gd name="connsiteY167" fmla="*/ 4183063 h 6096000"/>
                      <a:gd name="connsiteX168" fmla="*/ 3164732 w 6172200"/>
                      <a:gd name="connsiteY168" fmla="*/ 4206876 h 6096000"/>
                      <a:gd name="connsiteX169" fmla="*/ 3134570 w 6172200"/>
                      <a:gd name="connsiteY169" fmla="*/ 4227513 h 6096000"/>
                      <a:gd name="connsiteX170" fmla="*/ 3101232 w 6172200"/>
                      <a:gd name="connsiteY170" fmla="*/ 4238626 h 6096000"/>
                      <a:gd name="connsiteX171" fmla="*/ 3061545 w 6172200"/>
                      <a:gd name="connsiteY171" fmla="*/ 4243388 h 6096000"/>
                      <a:gd name="connsiteX172" fmla="*/ 3025032 w 6172200"/>
                      <a:gd name="connsiteY172" fmla="*/ 4238626 h 6096000"/>
                      <a:gd name="connsiteX173" fmla="*/ 2990107 w 6172200"/>
                      <a:gd name="connsiteY173" fmla="*/ 4227513 h 6096000"/>
                      <a:gd name="connsiteX174" fmla="*/ 2959945 w 6172200"/>
                      <a:gd name="connsiteY174" fmla="*/ 4206876 h 6096000"/>
                      <a:gd name="connsiteX175" fmla="*/ 2934545 w 6172200"/>
                      <a:gd name="connsiteY175" fmla="*/ 4183063 h 6096000"/>
                      <a:gd name="connsiteX176" fmla="*/ 2915495 w 6172200"/>
                      <a:gd name="connsiteY176" fmla="*/ 4154488 h 6096000"/>
                      <a:gd name="connsiteX177" fmla="*/ 2902795 w 6172200"/>
                      <a:gd name="connsiteY177" fmla="*/ 4121151 h 6096000"/>
                      <a:gd name="connsiteX178" fmla="*/ 2898032 w 6172200"/>
                      <a:gd name="connsiteY178" fmla="*/ 4083051 h 6096000"/>
                      <a:gd name="connsiteX179" fmla="*/ 2899620 w 6172200"/>
                      <a:gd name="connsiteY179" fmla="*/ 4065588 h 6096000"/>
                      <a:gd name="connsiteX180" fmla="*/ 2904382 w 6172200"/>
                      <a:gd name="connsiteY180" fmla="*/ 4043363 h 6096000"/>
                      <a:gd name="connsiteX181" fmla="*/ 2912320 w 6172200"/>
                      <a:gd name="connsiteY181" fmla="*/ 4019551 h 6096000"/>
                      <a:gd name="connsiteX182" fmla="*/ 2920257 w 6172200"/>
                      <a:gd name="connsiteY182" fmla="*/ 3998913 h 6096000"/>
                      <a:gd name="connsiteX183" fmla="*/ 2926607 w 6172200"/>
                      <a:gd name="connsiteY183" fmla="*/ 3978276 h 6096000"/>
                      <a:gd name="connsiteX184" fmla="*/ 2932957 w 6172200"/>
                      <a:gd name="connsiteY184" fmla="*/ 3962401 h 6096000"/>
                      <a:gd name="connsiteX185" fmla="*/ 2937720 w 6172200"/>
                      <a:gd name="connsiteY185" fmla="*/ 3952876 h 6096000"/>
                      <a:gd name="connsiteX186" fmla="*/ 2939307 w 6172200"/>
                      <a:gd name="connsiteY186" fmla="*/ 3948113 h 6096000"/>
                      <a:gd name="connsiteX187" fmla="*/ 2947245 w 6172200"/>
                      <a:gd name="connsiteY187" fmla="*/ 3921126 h 6096000"/>
                      <a:gd name="connsiteX188" fmla="*/ 2947245 w 6172200"/>
                      <a:gd name="connsiteY188" fmla="*/ 3897313 h 6096000"/>
                      <a:gd name="connsiteX189" fmla="*/ 2939307 w 6172200"/>
                      <a:gd name="connsiteY189" fmla="*/ 3876676 h 6096000"/>
                      <a:gd name="connsiteX190" fmla="*/ 2923432 w 6172200"/>
                      <a:gd name="connsiteY190" fmla="*/ 3862388 h 6096000"/>
                      <a:gd name="connsiteX191" fmla="*/ 2899620 w 6172200"/>
                      <a:gd name="connsiteY191" fmla="*/ 3851276 h 6096000"/>
                      <a:gd name="connsiteX192" fmla="*/ 2872632 w 6172200"/>
                      <a:gd name="connsiteY192" fmla="*/ 3846513 h 6096000"/>
                      <a:gd name="connsiteX193" fmla="*/ 2313832 w 6172200"/>
                      <a:gd name="connsiteY193" fmla="*/ 3846513 h 6096000"/>
                      <a:gd name="connsiteX194" fmla="*/ 1551832 w 6172200"/>
                      <a:gd name="connsiteY194" fmla="*/ 1985963 h 6096000"/>
                      <a:gd name="connsiteX195" fmla="*/ 1515320 w 6172200"/>
                      <a:gd name="connsiteY195" fmla="*/ 1989138 h 6096000"/>
                      <a:gd name="connsiteX196" fmla="*/ 1480395 w 6172200"/>
                      <a:gd name="connsiteY196" fmla="*/ 2001838 h 6096000"/>
                      <a:gd name="connsiteX197" fmla="*/ 1450232 w 6172200"/>
                      <a:gd name="connsiteY197" fmla="*/ 2019301 h 6096000"/>
                      <a:gd name="connsiteX198" fmla="*/ 1424832 w 6172200"/>
                      <a:gd name="connsiteY198" fmla="*/ 2044701 h 6096000"/>
                      <a:gd name="connsiteX199" fmla="*/ 1405782 w 6172200"/>
                      <a:gd name="connsiteY199" fmla="*/ 2074863 h 6096000"/>
                      <a:gd name="connsiteX200" fmla="*/ 1393082 w 6172200"/>
                      <a:gd name="connsiteY200" fmla="*/ 2106613 h 6096000"/>
                      <a:gd name="connsiteX201" fmla="*/ 1388320 w 6172200"/>
                      <a:gd name="connsiteY201" fmla="*/ 2144713 h 6096000"/>
                      <a:gd name="connsiteX202" fmla="*/ 1389907 w 6172200"/>
                      <a:gd name="connsiteY202" fmla="*/ 2163763 h 6096000"/>
                      <a:gd name="connsiteX203" fmla="*/ 1394670 w 6172200"/>
                      <a:gd name="connsiteY203" fmla="*/ 2184401 h 6096000"/>
                      <a:gd name="connsiteX204" fmla="*/ 1402607 w 6172200"/>
                      <a:gd name="connsiteY204" fmla="*/ 2206626 h 6096000"/>
                      <a:gd name="connsiteX205" fmla="*/ 1410545 w 6172200"/>
                      <a:gd name="connsiteY205" fmla="*/ 2230438 h 6096000"/>
                      <a:gd name="connsiteX206" fmla="*/ 1416895 w 6172200"/>
                      <a:gd name="connsiteY206" fmla="*/ 2249488 h 6096000"/>
                      <a:gd name="connsiteX207" fmla="*/ 1423245 w 6172200"/>
                      <a:gd name="connsiteY207" fmla="*/ 2265363 h 6096000"/>
                      <a:gd name="connsiteX208" fmla="*/ 1428007 w 6172200"/>
                      <a:gd name="connsiteY208" fmla="*/ 2276476 h 6096000"/>
                      <a:gd name="connsiteX209" fmla="*/ 1429595 w 6172200"/>
                      <a:gd name="connsiteY209" fmla="*/ 2279651 h 6096000"/>
                      <a:gd name="connsiteX210" fmla="*/ 1437532 w 6172200"/>
                      <a:gd name="connsiteY210" fmla="*/ 2308226 h 6096000"/>
                      <a:gd name="connsiteX211" fmla="*/ 1437532 w 6172200"/>
                      <a:gd name="connsiteY211" fmla="*/ 2332038 h 6096000"/>
                      <a:gd name="connsiteX212" fmla="*/ 1429595 w 6172200"/>
                      <a:gd name="connsiteY212" fmla="*/ 2351088 h 6096000"/>
                      <a:gd name="connsiteX213" fmla="*/ 1413720 w 6172200"/>
                      <a:gd name="connsiteY213" fmla="*/ 2366963 h 6096000"/>
                      <a:gd name="connsiteX214" fmla="*/ 1389907 w 6172200"/>
                      <a:gd name="connsiteY214" fmla="*/ 2376488 h 6096000"/>
                      <a:gd name="connsiteX215" fmla="*/ 1361332 w 6172200"/>
                      <a:gd name="connsiteY215" fmla="*/ 2381251 h 6096000"/>
                      <a:gd name="connsiteX216" fmla="*/ 802532 w 6172200"/>
                      <a:gd name="connsiteY216" fmla="*/ 2381251 h 6096000"/>
                      <a:gd name="connsiteX217" fmla="*/ 802532 w 6172200"/>
                      <a:gd name="connsiteY217" fmla="*/ 2921001 h 6096000"/>
                      <a:gd name="connsiteX218" fmla="*/ 799357 w 6172200"/>
                      <a:gd name="connsiteY218" fmla="*/ 2949576 h 6096000"/>
                      <a:gd name="connsiteX219" fmla="*/ 789832 w 6172200"/>
                      <a:gd name="connsiteY219" fmla="*/ 2971801 h 6096000"/>
                      <a:gd name="connsiteX220" fmla="*/ 772370 w 6172200"/>
                      <a:gd name="connsiteY220" fmla="*/ 2986089 h 6096000"/>
                      <a:gd name="connsiteX221" fmla="*/ 751732 w 6172200"/>
                      <a:gd name="connsiteY221" fmla="*/ 2994026 h 6096000"/>
                      <a:gd name="connsiteX222" fmla="*/ 726332 w 6172200"/>
                      <a:gd name="connsiteY222" fmla="*/ 2995613 h 6096000"/>
                      <a:gd name="connsiteX223" fmla="*/ 699345 w 6172200"/>
                      <a:gd name="connsiteY223" fmla="*/ 2987676 h 6096000"/>
                      <a:gd name="connsiteX224" fmla="*/ 692995 w 6172200"/>
                      <a:gd name="connsiteY224" fmla="*/ 2984501 h 6096000"/>
                      <a:gd name="connsiteX225" fmla="*/ 678707 w 6172200"/>
                      <a:gd name="connsiteY225" fmla="*/ 2979738 h 6096000"/>
                      <a:gd name="connsiteX226" fmla="*/ 662832 w 6172200"/>
                      <a:gd name="connsiteY226" fmla="*/ 2973388 h 6096000"/>
                      <a:gd name="connsiteX227" fmla="*/ 642195 w 6172200"/>
                      <a:gd name="connsiteY227" fmla="*/ 2967038 h 6096000"/>
                      <a:gd name="connsiteX228" fmla="*/ 619970 w 6172200"/>
                      <a:gd name="connsiteY228" fmla="*/ 2960688 h 6096000"/>
                      <a:gd name="connsiteX229" fmla="*/ 597745 w 6172200"/>
                      <a:gd name="connsiteY229" fmla="*/ 2954338 h 6096000"/>
                      <a:gd name="connsiteX230" fmla="*/ 577107 w 6172200"/>
                      <a:gd name="connsiteY230" fmla="*/ 2949576 h 6096000"/>
                      <a:gd name="connsiteX231" fmla="*/ 558057 w 6172200"/>
                      <a:gd name="connsiteY231" fmla="*/ 2947988 h 6096000"/>
                      <a:gd name="connsiteX232" fmla="*/ 527895 w 6172200"/>
                      <a:gd name="connsiteY232" fmla="*/ 2951163 h 6096000"/>
                      <a:gd name="connsiteX233" fmla="*/ 497732 w 6172200"/>
                      <a:gd name="connsiteY233" fmla="*/ 2959101 h 6096000"/>
                      <a:gd name="connsiteX234" fmla="*/ 472332 w 6172200"/>
                      <a:gd name="connsiteY234" fmla="*/ 2971801 h 6096000"/>
                      <a:gd name="connsiteX235" fmla="*/ 465982 w 6172200"/>
                      <a:gd name="connsiteY235" fmla="*/ 2974976 h 6096000"/>
                      <a:gd name="connsiteX236" fmla="*/ 442170 w 6172200"/>
                      <a:gd name="connsiteY236" fmla="*/ 2994026 h 6096000"/>
                      <a:gd name="connsiteX237" fmla="*/ 423120 w 6172200"/>
                      <a:gd name="connsiteY237" fmla="*/ 3017838 h 6096000"/>
                      <a:gd name="connsiteX238" fmla="*/ 405657 w 6172200"/>
                      <a:gd name="connsiteY238" fmla="*/ 3044826 h 6096000"/>
                      <a:gd name="connsiteX239" fmla="*/ 396132 w 6172200"/>
                      <a:gd name="connsiteY239" fmla="*/ 3074988 h 6096000"/>
                      <a:gd name="connsiteX240" fmla="*/ 392957 w 6172200"/>
                      <a:gd name="connsiteY240" fmla="*/ 3106738 h 6096000"/>
                      <a:gd name="connsiteX241" fmla="*/ 396132 w 6172200"/>
                      <a:gd name="connsiteY241" fmla="*/ 3138488 h 6096000"/>
                      <a:gd name="connsiteX242" fmla="*/ 405657 w 6172200"/>
                      <a:gd name="connsiteY242" fmla="*/ 3168651 h 6096000"/>
                      <a:gd name="connsiteX243" fmla="*/ 423120 w 6172200"/>
                      <a:gd name="connsiteY243" fmla="*/ 3195639 h 6096000"/>
                      <a:gd name="connsiteX244" fmla="*/ 442170 w 6172200"/>
                      <a:gd name="connsiteY244" fmla="*/ 3219451 h 6096000"/>
                      <a:gd name="connsiteX245" fmla="*/ 465982 w 6172200"/>
                      <a:gd name="connsiteY245" fmla="*/ 3238501 h 6096000"/>
                      <a:gd name="connsiteX246" fmla="*/ 472332 w 6172200"/>
                      <a:gd name="connsiteY246" fmla="*/ 3243264 h 6096000"/>
                      <a:gd name="connsiteX247" fmla="*/ 497732 w 6172200"/>
                      <a:gd name="connsiteY247" fmla="*/ 3254376 h 6096000"/>
                      <a:gd name="connsiteX248" fmla="*/ 527895 w 6172200"/>
                      <a:gd name="connsiteY248" fmla="*/ 3262314 h 6096000"/>
                      <a:gd name="connsiteX249" fmla="*/ 558057 w 6172200"/>
                      <a:gd name="connsiteY249" fmla="*/ 3265489 h 6096000"/>
                      <a:gd name="connsiteX250" fmla="*/ 577107 w 6172200"/>
                      <a:gd name="connsiteY250" fmla="*/ 3263901 h 6096000"/>
                      <a:gd name="connsiteX251" fmla="*/ 597745 w 6172200"/>
                      <a:gd name="connsiteY251" fmla="*/ 3259139 h 6096000"/>
                      <a:gd name="connsiteX252" fmla="*/ 619970 w 6172200"/>
                      <a:gd name="connsiteY252" fmla="*/ 3254376 h 6096000"/>
                      <a:gd name="connsiteX253" fmla="*/ 642195 w 6172200"/>
                      <a:gd name="connsiteY253" fmla="*/ 3246439 h 6096000"/>
                      <a:gd name="connsiteX254" fmla="*/ 662832 w 6172200"/>
                      <a:gd name="connsiteY254" fmla="*/ 3240089 h 6096000"/>
                      <a:gd name="connsiteX255" fmla="*/ 678707 w 6172200"/>
                      <a:gd name="connsiteY255" fmla="*/ 3233739 h 6096000"/>
                      <a:gd name="connsiteX256" fmla="*/ 692995 w 6172200"/>
                      <a:gd name="connsiteY256" fmla="*/ 3228976 h 6096000"/>
                      <a:gd name="connsiteX257" fmla="*/ 699345 w 6172200"/>
                      <a:gd name="connsiteY257" fmla="*/ 3225801 h 6096000"/>
                      <a:gd name="connsiteX258" fmla="*/ 726332 w 6172200"/>
                      <a:gd name="connsiteY258" fmla="*/ 3217864 h 6096000"/>
                      <a:gd name="connsiteX259" fmla="*/ 751732 w 6172200"/>
                      <a:gd name="connsiteY259" fmla="*/ 3219451 h 6096000"/>
                      <a:gd name="connsiteX260" fmla="*/ 772370 w 6172200"/>
                      <a:gd name="connsiteY260" fmla="*/ 3227389 h 6096000"/>
                      <a:gd name="connsiteX261" fmla="*/ 789832 w 6172200"/>
                      <a:gd name="connsiteY261" fmla="*/ 3243264 h 6096000"/>
                      <a:gd name="connsiteX262" fmla="*/ 799357 w 6172200"/>
                      <a:gd name="connsiteY262" fmla="*/ 3263901 h 6096000"/>
                      <a:gd name="connsiteX263" fmla="*/ 802532 w 6172200"/>
                      <a:gd name="connsiteY263" fmla="*/ 3290889 h 6096000"/>
                      <a:gd name="connsiteX264" fmla="*/ 802532 w 6172200"/>
                      <a:gd name="connsiteY264" fmla="*/ 3832226 h 6096000"/>
                      <a:gd name="connsiteX265" fmla="*/ 893020 w 6172200"/>
                      <a:gd name="connsiteY265" fmla="*/ 3832226 h 6096000"/>
                      <a:gd name="connsiteX266" fmla="*/ 904132 w 6172200"/>
                      <a:gd name="connsiteY266" fmla="*/ 3830639 h 6096000"/>
                      <a:gd name="connsiteX267" fmla="*/ 916832 w 6172200"/>
                      <a:gd name="connsiteY267" fmla="*/ 3829051 h 6096000"/>
                      <a:gd name="connsiteX268" fmla="*/ 1361332 w 6172200"/>
                      <a:gd name="connsiteY268" fmla="*/ 3829051 h 6096000"/>
                      <a:gd name="connsiteX269" fmla="*/ 1389907 w 6172200"/>
                      <a:gd name="connsiteY269" fmla="*/ 3825876 h 6096000"/>
                      <a:gd name="connsiteX270" fmla="*/ 1413720 w 6172200"/>
                      <a:gd name="connsiteY270" fmla="*/ 3816351 h 6096000"/>
                      <a:gd name="connsiteX271" fmla="*/ 1429595 w 6172200"/>
                      <a:gd name="connsiteY271" fmla="*/ 3800476 h 6096000"/>
                      <a:gd name="connsiteX272" fmla="*/ 1437532 w 6172200"/>
                      <a:gd name="connsiteY272" fmla="*/ 3779839 h 6096000"/>
                      <a:gd name="connsiteX273" fmla="*/ 1437532 w 6172200"/>
                      <a:gd name="connsiteY273" fmla="*/ 3754439 h 6096000"/>
                      <a:gd name="connsiteX274" fmla="*/ 1429595 w 6172200"/>
                      <a:gd name="connsiteY274" fmla="*/ 3729039 h 6096000"/>
                      <a:gd name="connsiteX275" fmla="*/ 1428007 w 6172200"/>
                      <a:gd name="connsiteY275" fmla="*/ 3724276 h 6096000"/>
                      <a:gd name="connsiteX276" fmla="*/ 1423245 w 6172200"/>
                      <a:gd name="connsiteY276" fmla="*/ 3714751 h 6096000"/>
                      <a:gd name="connsiteX277" fmla="*/ 1416895 w 6172200"/>
                      <a:gd name="connsiteY277" fmla="*/ 3698876 h 6096000"/>
                      <a:gd name="connsiteX278" fmla="*/ 1410545 w 6172200"/>
                      <a:gd name="connsiteY278" fmla="*/ 3678239 h 6096000"/>
                      <a:gd name="connsiteX279" fmla="*/ 1402607 w 6172200"/>
                      <a:gd name="connsiteY279" fmla="*/ 3656014 h 6096000"/>
                      <a:gd name="connsiteX280" fmla="*/ 1394670 w 6172200"/>
                      <a:gd name="connsiteY280" fmla="*/ 3633789 h 6096000"/>
                      <a:gd name="connsiteX281" fmla="*/ 1389907 w 6172200"/>
                      <a:gd name="connsiteY281" fmla="*/ 3611564 h 6096000"/>
                      <a:gd name="connsiteX282" fmla="*/ 1388320 w 6172200"/>
                      <a:gd name="connsiteY282" fmla="*/ 3594101 h 6096000"/>
                      <a:gd name="connsiteX283" fmla="*/ 1393082 w 6172200"/>
                      <a:gd name="connsiteY283" fmla="*/ 3556001 h 6096000"/>
                      <a:gd name="connsiteX284" fmla="*/ 1405782 w 6172200"/>
                      <a:gd name="connsiteY284" fmla="*/ 3522664 h 6096000"/>
                      <a:gd name="connsiteX285" fmla="*/ 1424832 w 6172200"/>
                      <a:gd name="connsiteY285" fmla="*/ 3494089 h 6096000"/>
                      <a:gd name="connsiteX286" fmla="*/ 1450232 w 6172200"/>
                      <a:gd name="connsiteY286" fmla="*/ 3468689 h 6096000"/>
                      <a:gd name="connsiteX287" fmla="*/ 1480395 w 6172200"/>
                      <a:gd name="connsiteY287" fmla="*/ 3449639 h 6096000"/>
                      <a:gd name="connsiteX288" fmla="*/ 1515320 w 6172200"/>
                      <a:gd name="connsiteY288" fmla="*/ 3438526 h 6096000"/>
                      <a:gd name="connsiteX289" fmla="*/ 1551832 w 6172200"/>
                      <a:gd name="connsiteY289" fmla="*/ 3433764 h 6096000"/>
                      <a:gd name="connsiteX290" fmla="*/ 1591520 w 6172200"/>
                      <a:gd name="connsiteY290" fmla="*/ 3438526 h 6096000"/>
                      <a:gd name="connsiteX291" fmla="*/ 1624858 w 6172200"/>
                      <a:gd name="connsiteY291" fmla="*/ 3449639 h 6096000"/>
                      <a:gd name="connsiteX292" fmla="*/ 1655020 w 6172200"/>
                      <a:gd name="connsiteY292" fmla="*/ 3468689 h 6096000"/>
                      <a:gd name="connsiteX293" fmla="*/ 1682008 w 6172200"/>
                      <a:gd name="connsiteY293" fmla="*/ 3494089 h 6096000"/>
                      <a:gd name="connsiteX294" fmla="*/ 1701058 w 6172200"/>
                      <a:gd name="connsiteY294" fmla="*/ 3522664 h 6096000"/>
                      <a:gd name="connsiteX295" fmla="*/ 1712170 w 6172200"/>
                      <a:gd name="connsiteY295" fmla="*/ 3556001 h 6096000"/>
                      <a:gd name="connsiteX296" fmla="*/ 1716933 w 6172200"/>
                      <a:gd name="connsiteY296" fmla="*/ 3594101 h 6096000"/>
                      <a:gd name="connsiteX297" fmla="*/ 1715345 w 6172200"/>
                      <a:gd name="connsiteY297" fmla="*/ 3611564 h 6096000"/>
                      <a:gd name="connsiteX298" fmla="*/ 1710583 w 6172200"/>
                      <a:gd name="connsiteY298" fmla="*/ 3633789 h 6096000"/>
                      <a:gd name="connsiteX299" fmla="*/ 1704233 w 6172200"/>
                      <a:gd name="connsiteY299" fmla="*/ 3656014 h 6096000"/>
                      <a:gd name="connsiteX300" fmla="*/ 1696295 w 6172200"/>
                      <a:gd name="connsiteY300" fmla="*/ 3678239 h 6096000"/>
                      <a:gd name="connsiteX301" fmla="*/ 1689945 w 6172200"/>
                      <a:gd name="connsiteY301" fmla="*/ 3698876 h 6096000"/>
                      <a:gd name="connsiteX302" fmla="*/ 1683595 w 6172200"/>
                      <a:gd name="connsiteY302" fmla="*/ 3714751 h 6096000"/>
                      <a:gd name="connsiteX303" fmla="*/ 1678833 w 6172200"/>
                      <a:gd name="connsiteY303" fmla="*/ 3724276 h 6096000"/>
                      <a:gd name="connsiteX304" fmla="*/ 1677245 w 6172200"/>
                      <a:gd name="connsiteY304" fmla="*/ 3729039 h 6096000"/>
                      <a:gd name="connsiteX305" fmla="*/ 1669308 w 6172200"/>
                      <a:gd name="connsiteY305" fmla="*/ 3754439 h 6096000"/>
                      <a:gd name="connsiteX306" fmla="*/ 1669308 w 6172200"/>
                      <a:gd name="connsiteY306" fmla="*/ 3779839 h 6096000"/>
                      <a:gd name="connsiteX307" fmla="*/ 1677245 w 6172200"/>
                      <a:gd name="connsiteY307" fmla="*/ 3800476 h 6096000"/>
                      <a:gd name="connsiteX308" fmla="*/ 1693120 w 6172200"/>
                      <a:gd name="connsiteY308" fmla="*/ 3816351 h 6096000"/>
                      <a:gd name="connsiteX309" fmla="*/ 1715345 w 6172200"/>
                      <a:gd name="connsiteY309" fmla="*/ 3825876 h 6096000"/>
                      <a:gd name="connsiteX310" fmla="*/ 1743920 w 6172200"/>
                      <a:gd name="connsiteY310" fmla="*/ 3829051 h 6096000"/>
                      <a:gd name="connsiteX311" fmla="*/ 2188420 w 6172200"/>
                      <a:gd name="connsiteY311" fmla="*/ 3829051 h 6096000"/>
                      <a:gd name="connsiteX312" fmla="*/ 2202708 w 6172200"/>
                      <a:gd name="connsiteY312" fmla="*/ 3830639 h 6096000"/>
                      <a:gd name="connsiteX313" fmla="*/ 2213820 w 6172200"/>
                      <a:gd name="connsiteY313" fmla="*/ 3832226 h 6096000"/>
                      <a:gd name="connsiteX314" fmla="*/ 2302720 w 6172200"/>
                      <a:gd name="connsiteY314" fmla="*/ 3832226 h 6096000"/>
                      <a:gd name="connsiteX315" fmla="*/ 2302720 w 6172200"/>
                      <a:gd name="connsiteY315" fmla="*/ 3290889 h 6096000"/>
                      <a:gd name="connsiteX316" fmla="*/ 2299545 w 6172200"/>
                      <a:gd name="connsiteY316" fmla="*/ 3268664 h 6096000"/>
                      <a:gd name="connsiteX317" fmla="*/ 2291608 w 6172200"/>
                      <a:gd name="connsiteY317" fmla="*/ 3251201 h 6096000"/>
                      <a:gd name="connsiteX318" fmla="*/ 2275733 w 6172200"/>
                      <a:gd name="connsiteY318" fmla="*/ 3238501 h 6096000"/>
                      <a:gd name="connsiteX319" fmla="*/ 2258270 w 6172200"/>
                      <a:gd name="connsiteY319" fmla="*/ 3232151 h 6096000"/>
                      <a:gd name="connsiteX320" fmla="*/ 2237633 w 6172200"/>
                      <a:gd name="connsiteY320" fmla="*/ 3230564 h 6096000"/>
                      <a:gd name="connsiteX321" fmla="*/ 2213820 w 6172200"/>
                      <a:gd name="connsiteY321" fmla="*/ 3233739 h 6096000"/>
                      <a:gd name="connsiteX322" fmla="*/ 2188420 w 6172200"/>
                      <a:gd name="connsiteY322" fmla="*/ 3241676 h 6096000"/>
                      <a:gd name="connsiteX323" fmla="*/ 2185245 w 6172200"/>
                      <a:gd name="connsiteY323" fmla="*/ 3243264 h 6096000"/>
                      <a:gd name="connsiteX324" fmla="*/ 2175720 w 6172200"/>
                      <a:gd name="connsiteY324" fmla="*/ 3246439 h 6096000"/>
                      <a:gd name="connsiteX325" fmla="*/ 2159845 w 6172200"/>
                      <a:gd name="connsiteY325" fmla="*/ 3249614 h 6096000"/>
                      <a:gd name="connsiteX326" fmla="*/ 2142383 w 6172200"/>
                      <a:gd name="connsiteY326" fmla="*/ 3254376 h 6096000"/>
                      <a:gd name="connsiteX327" fmla="*/ 2120158 w 6172200"/>
                      <a:gd name="connsiteY327" fmla="*/ 3257551 h 6096000"/>
                      <a:gd name="connsiteX328" fmla="*/ 2097933 w 6172200"/>
                      <a:gd name="connsiteY328" fmla="*/ 3262314 h 6096000"/>
                      <a:gd name="connsiteX329" fmla="*/ 2077295 w 6172200"/>
                      <a:gd name="connsiteY329" fmla="*/ 3263901 h 6096000"/>
                      <a:gd name="connsiteX330" fmla="*/ 2058245 w 6172200"/>
                      <a:gd name="connsiteY330" fmla="*/ 3265489 h 6096000"/>
                      <a:gd name="connsiteX331" fmla="*/ 2020145 w 6172200"/>
                      <a:gd name="connsiteY331" fmla="*/ 3260726 h 6096000"/>
                      <a:gd name="connsiteX332" fmla="*/ 1985220 w 6172200"/>
                      <a:gd name="connsiteY332" fmla="*/ 3249614 h 6096000"/>
                      <a:gd name="connsiteX333" fmla="*/ 1955058 w 6172200"/>
                      <a:gd name="connsiteY333" fmla="*/ 3230564 h 6096000"/>
                      <a:gd name="connsiteX334" fmla="*/ 1929658 w 6172200"/>
                      <a:gd name="connsiteY334" fmla="*/ 3205164 h 6096000"/>
                      <a:gd name="connsiteX335" fmla="*/ 1910608 w 6172200"/>
                      <a:gd name="connsiteY335" fmla="*/ 3176589 h 6096000"/>
                      <a:gd name="connsiteX336" fmla="*/ 1897908 w 6172200"/>
                      <a:gd name="connsiteY336" fmla="*/ 3143251 h 6096000"/>
                      <a:gd name="connsiteX337" fmla="*/ 1893145 w 6172200"/>
                      <a:gd name="connsiteY337" fmla="*/ 3106738 h 6096000"/>
                      <a:gd name="connsiteX338" fmla="*/ 1897908 w 6172200"/>
                      <a:gd name="connsiteY338" fmla="*/ 3070226 h 6096000"/>
                      <a:gd name="connsiteX339" fmla="*/ 1910608 w 6172200"/>
                      <a:gd name="connsiteY339" fmla="*/ 3036888 h 6096000"/>
                      <a:gd name="connsiteX340" fmla="*/ 1929658 w 6172200"/>
                      <a:gd name="connsiteY340" fmla="*/ 3006726 h 6096000"/>
                      <a:gd name="connsiteX341" fmla="*/ 1955058 w 6172200"/>
                      <a:gd name="connsiteY341" fmla="*/ 2982913 h 6096000"/>
                      <a:gd name="connsiteX342" fmla="*/ 1985220 w 6172200"/>
                      <a:gd name="connsiteY342" fmla="*/ 2963863 h 6096000"/>
                      <a:gd name="connsiteX343" fmla="*/ 2020145 w 6172200"/>
                      <a:gd name="connsiteY343" fmla="*/ 2952751 h 6096000"/>
                      <a:gd name="connsiteX344" fmla="*/ 2058245 w 6172200"/>
                      <a:gd name="connsiteY344" fmla="*/ 2947988 h 6096000"/>
                      <a:gd name="connsiteX345" fmla="*/ 2077295 w 6172200"/>
                      <a:gd name="connsiteY345" fmla="*/ 2949576 h 6096000"/>
                      <a:gd name="connsiteX346" fmla="*/ 2099520 w 6172200"/>
                      <a:gd name="connsiteY346" fmla="*/ 2954338 h 6096000"/>
                      <a:gd name="connsiteX347" fmla="*/ 2123333 w 6172200"/>
                      <a:gd name="connsiteY347" fmla="*/ 2960688 h 6096000"/>
                      <a:gd name="connsiteX348" fmla="*/ 2145558 w 6172200"/>
                      <a:gd name="connsiteY348" fmla="*/ 2968626 h 6096000"/>
                      <a:gd name="connsiteX349" fmla="*/ 2166195 w 6172200"/>
                      <a:gd name="connsiteY349" fmla="*/ 2974976 h 6096000"/>
                      <a:gd name="connsiteX350" fmla="*/ 2183658 w 6172200"/>
                      <a:gd name="connsiteY350" fmla="*/ 2981326 h 6096000"/>
                      <a:gd name="connsiteX351" fmla="*/ 2194770 w 6172200"/>
                      <a:gd name="connsiteY351" fmla="*/ 2986089 h 6096000"/>
                      <a:gd name="connsiteX352" fmla="*/ 2197945 w 6172200"/>
                      <a:gd name="connsiteY352" fmla="*/ 2987676 h 6096000"/>
                      <a:gd name="connsiteX353" fmla="*/ 2226520 w 6172200"/>
                      <a:gd name="connsiteY353" fmla="*/ 2995613 h 6096000"/>
                      <a:gd name="connsiteX354" fmla="*/ 2251920 w 6172200"/>
                      <a:gd name="connsiteY354" fmla="*/ 2994026 h 6096000"/>
                      <a:gd name="connsiteX355" fmla="*/ 2272558 w 6172200"/>
                      <a:gd name="connsiteY355" fmla="*/ 2986089 h 6096000"/>
                      <a:gd name="connsiteX356" fmla="*/ 2290020 w 6172200"/>
                      <a:gd name="connsiteY356" fmla="*/ 2971801 h 6096000"/>
                      <a:gd name="connsiteX357" fmla="*/ 2299545 w 6172200"/>
                      <a:gd name="connsiteY357" fmla="*/ 2949576 h 6096000"/>
                      <a:gd name="connsiteX358" fmla="*/ 2302720 w 6172200"/>
                      <a:gd name="connsiteY358" fmla="*/ 2921001 h 6096000"/>
                      <a:gd name="connsiteX359" fmla="*/ 2302720 w 6172200"/>
                      <a:gd name="connsiteY359" fmla="*/ 2381251 h 6096000"/>
                      <a:gd name="connsiteX360" fmla="*/ 1743920 w 6172200"/>
                      <a:gd name="connsiteY360" fmla="*/ 2381251 h 6096000"/>
                      <a:gd name="connsiteX361" fmla="*/ 1715345 w 6172200"/>
                      <a:gd name="connsiteY361" fmla="*/ 2376488 h 6096000"/>
                      <a:gd name="connsiteX362" fmla="*/ 1693120 w 6172200"/>
                      <a:gd name="connsiteY362" fmla="*/ 2366963 h 6096000"/>
                      <a:gd name="connsiteX363" fmla="*/ 1677245 w 6172200"/>
                      <a:gd name="connsiteY363" fmla="*/ 2351088 h 6096000"/>
                      <a:gd name="connsiteX364" fmla="*/ 1669308 w 6172200"/>
                      <a:gd name="connsiteY364" fmla="*/ 2332038 h 6096000"/>
                      <a:gd name="connsiteX365" fmla="*/ 1669308 w 6172200"/>
                      <a:gd name="connsiteY365" fmla="*/ 2308226 h 6096000"/>
                      <a:gd name="connsiteX366" fmla="*/ 1677245 w 6172200"/>
                      <a:gd name="connsiteY366" fmla="*/ 2279651 h 6096000"/>
                      <a:gd name="connsiteX367" fmla="*/ 1678833 w 6172200"/>
                      <a:gd name="connsiteY367" fmla="*/ 2276476 h 6096000"/>
                      <a:gd name="connsiteX368" fmla="*/ 1683595 w 6172200"/>
                      <a:gd name="connsiteY368" fmla="*/ 2265363 h 6096000"/>
                      <a:gd name="connsiteX369" fmla="*/ 1689945 w 6172200"/>
                      <a:gd name="connsiteY369" fmla="*/ 2249488 h 6096000"/>
                      <a:gd name="connsiteX370" fmla="*/ 1696295 w 6172200"/>
                      <a:gd name="connsiteY370" fmla="*/ 2230438 h 6096000"/>
                      <a:gd name="connsiteX371" fmla="*/ 1704233 w 6172200"/>
                      <a:gd name="connsiteY371" fmla="*/ 2206626 h 6096000"/>
                      <a:gd name="connsiteX372" fmla="*/ 1710583 w 6172200"/>
                      <a:gd name="connsiteY372" fmla="*/ 2184401 h 6096000"/>
                      <a:gd name="connsiteX373" fmla="*/ 1715345 w 6172200"/>
                      <a:gd name="connsiteY373" fmla="*/ 2163763 h 6096000"/>
                      <a:gd name="connsiteX374" fmla="*/ 1716933 w 6172200"/>
                      <a:gd name="connsiteY374" fmla="*/ 2144713 h 6096000"/>
                      <a:gd name="connsiteX375" fmla="*/ 1712170 w 6172200"/>
                      <a:gd name="connsiteY375" fmla="*/ 2106613 h 6096000"/>
                      <a:gd name="connsiteX376" fmla="*/ 1701058 w 6172200"/>
                      <a:gd name="connsiteY376" fmla="*/ 2074863 h 6096000"/>
                      <a:gd name="connsiteX377" fmla="*/ 1682008 w 6172200"/>
                      <a:gd name="connsiteY377" fmla="*/ 2044701 h 6096000"/>
                      <a:gd name="connsiteX378" fmla="*/ 1655020 w 6172200"/>
                      <a:gd name="connsiteY378" fmla="*/ 2019301 h 6096000"/>
                      <a:gd name="connsiteX379" fmla="*/ 1624858 w 6172200"/>
                      <a:gd name="connsiteY379" fmla="*/ 2001838 h 6096000"/>
                      <a:gd name="connsiteX380" fmla="*/ 1591520 w 6172200"/>
                      <a:gd name="connsiteY380" fmla="*/ 1989138 h 6096000"/>
                      <a:gd name="connsiteX381" fmla="*/ 1551832 w 6172200"/>
                      <a:gd name="connsiteY381" fmla="*/ 1985963 h 6096000"/>
                      <a:gd name="connsiteX382" fmla="*/ 3053607 w 6172200"/>
                      <a:gd name="connsiteY382" fmla="*/ 533400 h 6096000"/>
                      <a:gd name="connsiteX383" fmla="*/ 3020270 w 6172200"/>
                      <a:gd name="connsiteY383" fmla="*/ 536575 h 6096000"/>
                      <a:gd name="connsiteX384" fmla="*/ 2988520 w 6172200"/>
                      <a:gd name="connsiteY384" fmla="*/ 546100 h 6096000"/>
                      <a:gd name="connsiteX385" fmla="*/ 2961532 w 6172200"/>
                      <a:gd name="connsiteY385" fmla="*/ 560388 h 6096000"/>
                      <a:gd name="connsiteX386" fmla="*/ 2937720 w 6172200"/>
                      <a:gd name="connsiteY386" fmla="*/ 581025 h 6096000"/>
                      <a:gd name="connsiteX387" fmla="*/ 2918670 w 6172200"/>
                      <a:gd name="connsiteY387" fmla="*/ 603250 h 6096000"/>
                      <a:gd name="connsiteX388" fmla="*/ 2913907 w 6172200"/>
                      <a:gd name="connsiteY388" fmla="*/ 609600 h 6096000"/>
                      <a:gd name="connsiteX389" fmla="*/ 2899620 w 6172200"/>
                      <a:gd name="connsiteY389" fmla="*/ 635000 h 6096000"/>
                      <a:gd name="connsiteX390" fmla="*/ 2891682 w 6172200"/>
                      <a:gd name="connsiteY390" fmla="*/ 661988 h 6096000"/>
                      <a:gd name="connsiteX391" fmla="*/ 2888507 w 6172200"/>
                      <a:gd name="connsiteY391" fmla="*/ 692151 h 6096000"/>
                      <a:gd name="connsiteX392" fmla="*/ 2890095 w 6172200"/>
                      <a:gd name="connsiteY392" fmla="*/ 709613 h 6096000"/>
                      <a:gd name="connsiteX393" fmla="*/ 2894857 w 6172200"/>
                      <a:gd name="connsiteY393" fmla="*/ 730250 h 6096000"/>
                      <a:gd name="connsiteX394" fmla="*/ 2901207 w 6172200"/>
                      <a:gd name="connsiteY394" fmla="*/ 752475 h 6096000"/>
                      <a:gd name="connsiteX395" fmla="*/ 2907557 w 6172200"/>
                      <a:gd name="connsiteY395" fmla="*/ 774700 h 6096000"/>
                      <a:gd name="connsiteX396" fmla="*/ 2917082 w 6172200"/>
                      <a:gd name="connsiteY396" fmla="*/ 793751 h 6096000"/>
                      <a:gd name="connsiteX397" fmla="*/ 2923432 w 6172200"/>
                      <a:gd name="connsiteY397" fmla="*/ 809626 h 6096000"/>
                      <a:gd name="connsiteX398" fmla="*/ 2928195 w 6172200"/>
                      <a:gd name="connsiteY398" fmla="*/ 820738 h 6096000"/>
                      <a:gd name="connsiteX399" fmla="*/ 2929782 w 6172200"/>
                      <a:gd name="connsiteY399" fmla="*/ 827088 h 6096000"/>
                      <a:gd name="connsiteX400" fmla="*/ 2931370 w 6172200"/>
                      <a:gd name="connsiteY400" fmla="*/ 828676 h 6096000"/>
                      <a:gd name="connsiteX401" fmla="*/ 2939307 w 6172200"/>
                      <a:gd name="connsiteY401" fmla="*/ 855663 h 6096000"/>
                      <a:gd name="connsiteX402" fmla="*/ 2937720 w 6172200"/>
                      <a:gd name="connsiteY402" fmla="*/ 879476 h 6096000"/>
                      <a:gd name="connsiteX403" fmla="*/ 2929782 w 6172200"/>
                      <a:gd name="connsiteY403" fmla="*/ 900113 h 6096000"/>
                      <a:gd name="connsiteX404" fmla="*/ 2913907 w 6172200"/>
                      <a:gd name="connsiteY404" fmla="*/ 914401 h 6096000"/>
                      <a:gd name="connsiteX405" fmla="*/ 2890095 w 6172200"/>
                      <a:gd name="connsiteY405" fmla="*/ 925513 h 6096000"/>
                      <a:gd name="connsiteX406" fmla="*/ 2863107 w 6172200"/>
                      <a:gd name="connsiteY406" fmla="*/ 928688 h 6096000"/>
                      <a:gd name="connsiteX407" fmla="*/ 2417020 w 6172200"/>
                      <a:gd name="connsiteY407" fmla="*/ 928688 h 6096000"/>
                      <a:gd name="connsiteX408" fmla="*/ 2304307 w 6172200"/>
                      <a:gd name="connsiteY408" fmla="*/ 928688 h 6096000"/>
                      <a:gd name="connsiteX409" fmla="*/ 2304307 w 6172200"/>
                      <a:gd name="connsiteY409" fmla="*/ 1016001 h 6096000"/>
                      <a:gd name="connsiteX410" fmla="*/ 2305895 w 6172200"/>
                      <a:gd name="connsiteY410" fmla="*/ 1027113 h 6096000"/>
                      <a:gd name="connsiteX411" fmla="*/ 2305895 w 6172200"/>
                      <a:gd name="connsiteY411" fmla="*/ 1039813 h 6096000"/>
                      <a:gd name="connsiteX412" fmla="*/ 2305895 w 6172200"/>
                      <a:gd name="connsiteY412" fmla="*/ 1470025 h 6096000"/>
                      <a:gd name="connsiteX413" fmla="*/ 2309070 w 6172200"/>
                      <a:gd name="connsiteY413" fmla="*/ 1493838 h 6096000"/>
                      <a:gd name="connsiteX414" fmla="*/ 2317007 w 6172200"/>
                      <a:gd name="connsiteY414" fmla="*/ 1514475 h 6096000"/>
                      <a:gd name="connsiteX415" fmla="*/ 2328120 w 6172200"/>
                      <a:gd name="connsiteY415" fmla="*/ 1528763 h 6096000"/>
                      <a:gd name="connsiteX416" fmla="*/ 2343995 w 6172200"/>
                      <a:gd name="connsiteY416" fmla="*/ 1538288 h 6096000"/>
                      <a:gd name="connsiteX417" fmla="*/ 2363045 w 6172200"/>
                      <a:gd name="connsiteY417" fmla="*/ 1543050 h 6096000"/>
                      <a:gd name="connsiteX418" fmla="*/ 2386857 w 6172200"/>
                      <a:gd name="connsiteY418" fmla="*/ 1543050 h 6096000"/>
                      <a:gd name="connsiteX419" fmla="*/ 2410670 w 6172200"/>
                      <a:gd name="connsiteY419" fmla="*/ 1535113 h 6096000"/>
                      <a:gd name="connsiteX420" fmla="*/ 2413845 w 6172200"/>
                      <a:gd name="connsiteY420" fmla="*/ 1533526 h 6096000"/>
                      <a:gd name="connsiteX421" fmla="*/ 2424957 w 6172200"/>
                      <a:gd name="connsiteY421" fmla="*/ 1530351 h 6096000"/>
                      <a:gd name="connsiteX422" fmla="*/ 2442420 w 6172200"/>
                      <a:gd name="connsiteY422" fmla="*/ 1524001 h 6096000"/>
                      <a:gd name="connsiteX423" fmla="*/ 2461470 w 6172200"/>
                      <a:gd name="connsiteY423" fmla="*/ 1516063 h 6096000"/>
                      <a:gd name="connsiteX424" fmla="*/ 2485282 w 6172200"/>
                      <a:gd name="connsiteY424" fmla="*/ 1509713 h 6096000"/>
                      <a:gd name="connsiteX425" fmla="*/ 2509095 w 6172200"/>
                      <a:gd name="connsiteY425" fmla="*/ 1503363 h 6096000"/>
                      <a:gd name="connsiteX426" fmla="*/ 2531320 w 6172200"/>
                      <a:gd name="connsiteY426" fmla="*/ 1498601 h 6096000"/>
                      <a:gd name="connsiteX427" fmla="*/ 2550370 w 6172200"/>
                      <a:gd name="connsiteY427" fmla="*/ 1497013 h 6096000"/>
                      <a:gd name="connsiteX428" fmla="*/ 2588470 w 6172200"/>
                      <a:gd name="connsiteY428" fmla="*/ 1500188 h 6096000"/>
                      <a:gd name="connsiteX429" fmla="*/ 2621807 w 6172200"/>
                      <a:gd name="connsiteY429" fmla="*/ 1512888 h 6096000"/>
                      <a:gd name="connsiteX430" fmla="*/ 2653557 w 6172200"/>
                      <a:gd name="connsiteY430" fmla="*/ 1530351 h 6096000"/>
                      <a:gd name="connsiteX431" fmla="*/ 2678957 w 6172200"/>
                      <a:gd name="connsiteY431" fmla="*/ 1555750 h 6096000"/>
                      <a:gd name="connsiteX432" fmla="*/ 2698007 w 6172200"/>
                      <a:gd name="connsiteY432" fmla="*/ 1585913 h 6096000"/>
                      <a:gd name="connsiteX433" fmla="*/ 2710707 w 6172200"/>
                      <a:gd name="connsiteY433" fmla="*/ 1617663 h 6096000"/>
                      <a:gd name="connsiteX434" fmla="*/ 2713882 w 6172200"/>
                      <a:gd name="connsiteY434" fmla="*/ 1654176 h 6096000"/>
                      <a:gd name="connsiteX435" fmla="*/ 2710707 w 6172200"/>
                      <a:gd name="connsiteY435" fmla="*/ 1692276 h 6096000"/>
                      <a:gd name="connsiteX436" fmla="*/ 2698007 w 6172200"/>
                      <a:gd name="connsiteY436" fmla="*/ 1724026 h 6096000"/>
                      <a:gd name="connsiteX437" fmla="*/ 2678957 w 6172200"/>
                      <a:gd name="connsiteY437" fmla="*/ 1754188 h 6096000"/>
                      <a:gd name="connsiteX438" fmla="*/ 2653557 w 6172200"/>
                      <a:gd name="connsiteY438" fmla="*/ 1779588 h 6096000"/>
                      <a:gd name="connsiteX439" fmla="*/ 2621807 w 6172200"/>
                      <a:gd name="connsiteY439" fmla="*/ 1797051 h 6096000"/>
                      <a:gd name="connsiteX440" fmla="*/ 2588470 w 6172200"/>
                      <a:gd name="connsiteY440" fmla="*/ 1809751 h 6096000"/>
                      <a:gd name="connsiteX441" fmla="*/ 2550370 w 6172200"/>
                      <a:gd name="connsiteY441" fmla="*/ 1812926 h 6096000"/>
                      <a:gd name="connsiteX442" fmla="*/ 2531320 w 6172200"/>
                      <a:gd name="connsiteY442" fmla="*/ 1811338 h 6096000"/>
                      <a:gd name="connsiteX443" fmla="*/ 2509095 w 6172200"/>
                      <a:gd name="connsiteY443" fmla="*/ 1806576 h 6096000"/>
                      <a:gd name="connsiteX444" fmla="*/ 2485282 w 6172200"/>
                      <a:gd name="connsiteY444" fmla="*/ 1801813 h 6096000"/>
                      <a:gd name="connsiteX445" fmla="*/ 2461470 w 6172200"/>
                      <a:gd name="connsiteY445" fmla="*/ 1793876 h 6096000"/>
                      <a:gd name="connsiteX446" fmla="*/ 2442420 w 6172200"/>
                      <a:gd name="connsiteY446" fmla="*/ 1785939 h 6096000"/>
                      <a:gd name="connsiteX447" fmla="*/ 2424957 w 6172200"/>
                      <a:gd name="connsiteY447" fmla="*/ 1781176 h 6096000"/>
                      <a:gd name="connsiteX448" fmla="*/ 2413845 w 6172200"/>
                      <a:gd name="connsiteY448" fmla="*/ 1776413 h 6096000"/>
                      <a:gd name="connsiteX449" fmla="*/ 2410670 w 6172200"/>
                      <a:gd name="connsiteY449" fmla="*/ 1774826 h 6096000"/>
                      <a:gd name="connsiteX450" fmla="*/ 2386857 w 6172200"/>
                      <a:gd name="connsiteY450" fmla="*/ 1766888 h 6096000"/>
                      <a:gd name="connsiteX451" fmla="*/ 2363045 w 6172200"/>
                      <a:gd name="connsiteY451" fmla="*/ 1766888 h 6096000"/>
                      <a:gd name="connsiteX452" fmla="*/ 2343995 w 6172200"/>
                      <a:gd name="connsiteY452" fmla="*/ 1771651 h 6096000"/>
                      <a:gd name="connsiteX453" fmla="*/ 2328120 w 6172200"/>
                      <a:gd name="connsiteY453" fmla="*/ 1781176 h 6096000"/>
                      <a:gd name="connsiteX454" fmla="*/ 2317007 w 6172200"/>
                      <a:gd name="connsiteY454" fmla="*/ 1795463 h 6096000"/>
                      <a:gd name="connsiteX455" fmla="*/ 2309070 w 6172200"/>
                      <a:gd name="connsiteY455" fmla="*/ 1816101 h 6096000"/>
                      <a:gd name="connsiteX456" fmla="*/ 2305895 w 6172200"/>
                      <a:gd name="connsiteY456" fmla="*/ 1838326 h 6096000"/>
                      <a:gd name="connsiteX457" fmla="*/ 2305895 w 6172200"/>
                      <a:gd name="connsiteY457" fmla="*/ 2270126 h 6096000"/>
                      <a:gd name="connsiteX458" fmla="*/ 2305895 w 6172200"/>
                      <a:gd name="connsiteY458" fmla="*/ 2281238 h 6096000"/>
                      <a:gd name="connsiteX459" fmla="*/ 2304307 w 6172200"/>
                      <a:gd name="connsiteY459" fmla="*/ 2292351 h 6096000"/>
                      <a:gd name="connsiteX460" fmla="*/ 2304307 w 6172200"/>
                      <a:gd name="connsiteY460" fmla="*/ 2379663 h 6096000"/>
                      <a:gd name="connsiteX461" fmla="*/ 2863107 w 6172200"/>
                      <a:gd name="connsiteY461" fmla="*/ 2379663 h 6096000"/>
                      <a:gd name="connsiteX462" fmla="*/ 2890095 w 6172200"/>
                      <a:gd name="connsiteY462" fmla="*/ 2376488 h 6096000"/>
                      <a:gd name="connsiteX463" fmla="*/ 2913907 w 6172200"/>
                      <a:gd name="connsiteY463" fmla="*/ 2366963 h 6096000"/>
                      <a:gd name="connsiteX464" fmla="*/ 2929782 w 6172200"/>
                      <a:gd name="connsiteY464" fmla="*/ 2351088 h 6096000"/>
                      <a:gd name="connsiteX465" fmla="*/ 2937720 w 6172200"/>
                      <a:gd name="connsiteY465" fmla="*/ 2330451 h 6096000"/>
                      <a:gd name="connsiteX466" fmla="*/ 2939307 w 6172200"/>
                      <a:gd name="connsiteY466" fmla="*/ 2306638 h 6096000"/>
                      <a:gd name="connsiteX467" fmla="*/ 2931370 w 6172200"/>
                      <a:gd name="connsiteY467" fmla="*/ 2279651 h 6096000"/>
                      <a:gd name="connsiteX468" fmla="*/ 2929782 w 6172200"/>
                      <a:gd name="connsiteY468" fmla="*/ 2274888 h 6096000"/>
                      <a:gd name="connsiteX469" fmla="*/ 2925020 w 6172200"/>
                      <a:gd name="connsiteY469" fmla="*/ 2265363 h 6096000"/>
                      <a:gd name="connsiteX470" fmla="*/ 2918670 w 6172200"/>
                      <a:gd name="connsiteY470" fmla="*/ 2249488 h 6096000"/>
                      <a:gd name="connsiteX471" fmla="*/ 2909145 w 6172200"/>
                      <a:gd name="connsiteY471" fmla="*/ 2228851 h 6096000"/>
                      <a:gd name="connsiteX472" fmla="*/ 2901207 w 6172200"/>
                      <a:gd name="connsiteY472" fmla="*/ 2206626 h 6096000"/>
                      <a:gd name="connsiteX473" fmla="*/ 2894857 w 6172200"/>
                      <a:gd name="connsiteY473" fmla="*/ 2184401 h 6096000"/>
                      <a:gd name="connsiteX474" fmla="*/ 2890095 w 6172200"/>
                      <a:gd name="connsiteY474" fmla="*/ 2162176 h 6096000"/>
                      <a:gd name="connsiteX475" fmla="*/ 2888507 w 6172200"/>
                      <a:gd name="connsiteY475" fmla="*/ 2143126 h 6096000"/>
                      <a:gd name="connsiteX476" fmla="*/ 2893270 w 6172200"/>
                      <a:gd name="connsiteY476" fmla="*/ 2106613 h 6096000"/>
                      <a:gd name="connsiteX477" fmla="*/ 2904382 w 6172200"/>
                      <a:gd name="connsiteY477" fmla="*/ 2073276 h 6096000"/>
                      <a:gd name="connsiteX478" fmla="*/ 2925020 w 6172200"/>
                      <a:gd name="connsiteY478" fmla="*/ 2044701 h 6096000"/>
                      <a:gd name="connsiteX479" fmla="*/ 2950420 w 6172200"/>
                      <a:gd name="connsiteY479" fmla="*/ 2019301 h 6096000"/>
                      <a:gd name="connsiteX480" fmla="*/ 2980582 w 6172200"/>
                      <a:gd name="connsiteY480" fmla="*/ 2000251 h 6096000"/>
                      <a:gd name="connsiteX481" fmla="*/ 3015507 w 6172200"/>
                      <a:gd name="connsiteY481" fmla="*/ 1989138 h 6096000"/>
                      <a:gd name="connsiteX482" fmla="*/ 3053607 w 6172200"/>
                      <a:gd name="connsiteY482" fmla="*/ 1984376 h 6096000"/>
                      <a:gd name="connsiteX483" fmla="*/ 3091707 w 6172200"/>
                      <a:gd name="connsiteY483" fmla="*/ 1989138 h 6096000"/>
                      <a:gd name="connsiteX484" fmla="*/ 3125045 w 6172200"/>
                      <a:gd name="connsiteY484" fmla="*/ 2000251 h 6096000"/>
                      <a:gd name="connsiteX485" fmla="*/ 3155207 w 6172200"/>
                      <a:gd name="connsiteY485" fmla="*/ 2019301 h 6096000"/>
                      <a:gd name="connsiteX486" fmla="*/ 3182195 w 6172200"/>
                      <a:gd name="connsiteY486" fmla="*/ 2044701 h 6096000"/>
                      <a:gd name="connsiteX487" fmla="*/ 3201245 w 6172200"/>
                      <a:gd name="connsiteY487" fmla="*/ 2073276 h 6096000"/>
                      <a:gd name="connsiteX488" fmla="*/ 3213945 w 6172200"/>
                      <a:gd name="connsiteY488" fmla="*/ 2106613 h 6096000"/>
                      <a:gd name="connsiteX489" fmla="*/ 3217120 w 6172200"/>
                      <a:gd name="connsiteY489" fmla="*/ 2143126 h 6096000"/>
                      <a:gd name="connsiteX490" fmla="*/ 3215532 w 6172200"/>
                      <a:gd name="connsiteY490" fmla="*/ 2162176 h 6096000"/>
                      <a:gd name="connsiteX491" fmla="*/ 3210770 w 6172200"/>
                      <a:gd name="connsiteY491" fmla="*/ 2184401 h 6096000"/>
                      <a:gd name="connsiteX492" fmla="*/ 3204420 w 6172200"/>
                      <a:gd name="connsiteY492" fmla="*/ 2206626 h 6096000"/>
                      <a:gd name="connsiteX493" fmla="*/ 3198070 w 6172200"/>
                      <a:gd name="connsiteY493" fmla="*/ 2228851 h 6096000"/>
                      <a:gd name="connsiteX494" fmla="*/ 3190132 w 6172200"/>
                      <a:gd name="connsiteY494" fmla="*/ 2249488 h 6096000"/>
                      <a:gd name="connsiteX495" fmla="*/ 3183782 w 6172200"/>
                      <a:gd name="connsiteY495" fmla="*/ 2265363 h 6096000"/>
                      <a:gd name="connsiteX496" fmla="*/ 3179020 w 6172200"/>
                      <a:gd name="connsiteY496" fmla="*/ 2274888 h 6096000"/>
                      <a:gd name="connsiteX497" fmla="*/ 3175845 w 6172200"/>
                      <a:gd name="connsiteY497" fmla="*/ 2279651 h 6096000"/>
                      <a:gd name="connsiteX498" fmla="*/ 3167907 w 6172200"/>
                      <a:gd name="connsiteY498" fmla="*/ 2306638 h 6096000"/>
                      <a:gd name="connsiteX499" fmla="*/ 3167907 w 6172200"/>
                      <a:gd name="connsiteY499" fmla="*/ 2330451 h 6096000"/>
                      <a:gd name="connsiteX500" fmla="*/ 3179020 w 6172200"/>
                      <a:gd name="connsiteY500" fmla="*/ 2351088 h 6096000"/>
                      <a:gd name="connsiteX501" fmla="*/ 3193307 w 6172200"/>
                      <a:gd name="connsiteY501" fmla="*/ 2366963 h 6096000"/>
                      <a:gd name="connsiteX502" fmla="*/ 3215532 w 6172200"/>
                      <a:gd name="connsiteY502" fmla="*/ 2376488 h 6096000"/>
                      <a:gd name="connsiteX503" fmla="*/ 3244107 w 6172200"/>
                      <a:gd name="connsiteY503" fmla="*/ 2379663 h 6096000"/>
                      <a:gd name="connsiteX504" fmla="*/ 3801320 w 6172200"/>
                      <a:gd name="connsiteY504" fmla="*/ 2379663 h 6096000"/>
                      <a:gd name="connsiteX505" fmla="*/ 3804495 w 6172200"/>
                      <a:gd name="connsiteY505" fmla="*/ 2462213 h 6096000"/>
                      <a:gd name="connsiteX506" fmla="*/ 3804495 w 6172200"/>
                      <a:gd name="connsiteY506" fmla="*/ 2470151 h 6096000"/>
                      <a:gd name="connsiteX507" fmla="*/ 3804495 w 6172200"/>
                      <a:gd name="connsiteY507" fmla="*/ 2481263 h 6096000"/>
                      <a:gd name="connsiteX508" fmla="*/ 3804495 w 6172200"/>
                      <a:gd name="connsiteY508" fmla="*/ 2490788 h 6096000"/>
                      <a:gd name="connsiteX509" fmla="*/ 3801320 w 6172200"/>
                      <a:gd name="connsiteY509" fmla="*/ 2921001 h 6096000"/>
                      <a:gd name="connsiteX510" fmla="*/ 3802907 w 6172200"/>
                      <a:gd name="connsiteY510" fmla="*/ 2946401 h 6096000"/>
                      <a:gd name="connsiteX511" fmla="*/ 3810845 w 6172200"/>
                      <a:gd name="connsiteY511" fmla="*/ 2965451 h 6096000"/>
                      <a:gd name="connsiteX512" fmla="*/ 3823545 w 6172200"/>
                      <a:gd name="connsiteY512" fmla="*/ 2979738 h 6096000"/>
                      <a:gd name="connsiteX513" fmla="*/ 3839420 w 6172200"/>
                      <a:gd name="connsiteY513" fmla="*/ 2990851 h 6096000"/>
                      <a:gd name="connsiteX514" fmla="*/ 3858470 w 6172200"/>
                      <a:gd name="connsiteY514" fmla="*/ 2995613 h 6096000"/>
                      <a:gd name="connsiteX515" fmla="*/ 3879107 w 6172200"/>
                      <a:gd name="connsiteY515" fmla="*/ 2994026 h 6096000"/>
                      <a:gd name="connsiteX516" fmla="*/ 3904507 w 6172200"/>
                      <a:gd name="connsiteY516" fmla="*/ 2987676 h 6096000"/>
                      <a:gd name="connsiteX517" fmla="*/ 3909270 w 6172200"/>
                      <a:gd name="connsiteY517" fmla="*/ 2986089 h 6096000"/>
                      <a:gd name="connsiteX518" fmla="*/ 3920382 w 6172200"/>
                      <a:gd name="connsiteY518" fmla="*/ 2981326 h 6096000"/>
                      <a:gd name="connsiteX519" fmla="*/ 3936257 w 6172200"/>
                      <a:gd name="connsiteY519" fmla="*/ 2974976 h 6096000"/>
                      <a:gd name="connsiteX520" fmla="*/ 3956895 w 6172200"/>
                      <a:gd name="connsiteY520" fmla="*/ 2967038 h 6096000"/>
                      <a:gd name="connsiteX521" fmla="*/ 3980707 w 6172200"/>
                      <a:gd name="connsiteY521" fmla="*/ 2960688 h 6096000"/>
                      <a:gd name="connsiteX522" fmla="*/ 4002932 w 6172200"/>
                      <a:gd name="connsiteY522" fmla="*/ 2954338 h 6096000"/>
                      <a:gd name="connsiteX523" fmla="*/ 4025157 w 6172200"/>
                      <a:gd name="connsiteY523" fmla="*/ 2949576 h 6096000"/>
                      <a:gd name="connsiteX524" fmla="*/ 4044207 w 6172200"/>
                      <a:gd name="connsiteY524" fmla="*/ 2947988 h 6096000"/>
                      <a:gd name="connsiteX525" fmla="*/ 4083895 w 6172200"/>
                      <a:gd name="connsiteY525" fmla="*/ 2952751 h 6096000"/>
                      <a:gd name="connsiteX526" fmla="*/ 4117232 w 6172200"/>
                      <a:gd name="connsiteY526" fmla="*/ 2963863 h 6096000"/>
                      <a:gd name="connsiteX527" fmla="*/ 4147395 w 6172200"/>
                      <a:gd name="connsiteY527" fmla="*/ 2982913 h 6096000"/>
                      <a:gd name="connsiteX528" fmla="*/ 4174382 w 6172200"/>
                      <a:gd name="connsiteY528" fmla="*/ 3006726 h 6096000"/>
                      <a:gd name="connsiteX529" fmla="*/ 4191845 w 6172200"/>
                      <a:gd name="connsiteY529" fmla="*/ 3036888 h 6096000"/>
                      <a:gd name="connsiteX530" fmla="*/ 4204545 w 6172200"/>
                      <a:gd name="connsiteY530" fmla="*/ 3070226 h 6096000"/>
                      <a:gd name="connsiteX531" fmla="*/ 4209307 w 6172200"/>
                      <a:gd name="connsiteY531" fmla="*/ 3105151 h 6096000"/>
                      <a:gd name="connsiteX532" fmla="*/ 4204545 w 6172200"/>
                      <a:gd name="connsiteY532" fmla="*/ 3143251 h 6096000"/>
                      <a:gd name="connsiteX533" fmla="*/ 4191845 w 6172200"/>
                      <a:gd name="connsiteY533" fmla="*/ 3176588 h 6096000"/>
                      <a:gd name="connsiteX534" fmla="*/ 4174382 w 6172200"/>
                      <a:gd name="connsiteY534" fmla="*/ 3205163 h 6096000"/>
                      <a:gd name="connsiteX535" fmla="*/ 4147395 w 6172200"/>
                      <a:gd name="connsiteY535" fmla="*/ 3230563 h 6096000"/>
                      <a:gd name="connsiteX536" fmla="*/ 4117232 w 6172200"/>
                      <a:gd name="connsiteY536" fmla="*/ 3249613 h 6096000"/>
                      <a:gd name="connsiteX537" fmla="*/ 4083895 w 6172200"/>
                      <a:gd name="connsiteY537" fmla="*/ 3260726 h 6096000"/>
                      <a:gd name="connsiteX538" fmla="*/ 4044207 w 6172200"/>
                      <a:gd name="connsiteY538" fmla="*/ 3265488 h 6096000"/>
                      <a:gd name="connsiteX539" fmla="*/ 4025157 w 6172200"/>
                      <a:gd name="connsiteY539" fmla="*/ 3263901 h 6096000"/>
                      <a:gd name="connsiteX540" fmla="*/ 4002932 w 6172200"/>
                      <a:gd name="connsiteY540" fmla="*/ 3259138 h 6096000"/>
                      <a:gd name="connsiteX541" fmla="*/ 3980707 w 6172200"/>
                      <a:gd name="connsiteY541" fmla="*/ 3252788 h 6096000"/>
                      <a:gd name="connsiteX542" fmla="*/ 3956895 w 6172200"/>
                      <a:gd name="connsiteY542" fmla="*/ 3244851 h 6096000"/>
                      <a:gd name="connsiteX543" fmla="*/ 3936257 w 6172200"/>
                      <a:gd name="connsiteY543" fmla="*/ 3238501 h 6096000"/>
                      <a:gd name="connsiteX544" fmla="*/ 3920382 w 6172200"/>
                      <a:gd name="connsiteY544" fmla="*/ 3232151 h 6096000"/>
                      <a:gd name="connsiteX545" fmla="*/ 3909270 w 6172200"/>
                      <a:gd name="connsiteY545" fmla="*/ 3227388 h 6096000"/>
                      <a:gd name="connsiteX546" fmla="*/ 3904507 w 6172200"/>
                      <a:gd name="connsiteY546" fmla="*/ 3225801 h 6096000"/>
                      <a:gd name="connsiteX547" fmla="*/ 3879107 w 6172200"/>
                      <a:gd name="connsiteY547" fmla="*/ 3219451 h 6096000"/>
                      <a:gd name="connsiteX548" fmla="*/ 3858470 w 6172200"/>
                      <a:gd name="connsiteY548" fmla="*/ 3217863 h 6096000"/>
                      <a:gd name="connsiteX549" fmla="*/ 3839420 w 6172200"/>
                      <a:gd name="connsiteY549" fmla="*/ 3222626 h 6096000"/>
                      <a:gd name="connsiteX550" fmla="*/ 3823545 w 6172200"/>
                      <a:gd name="connsiteY550" fmla="*/ 3232151 h 6096000"/>
                      <a:gd name="connsiteX551" fmla="*/ 3810845 w 6172200"/>
                      <a:gd name="connsiteY551" fmla="*/ 3248026 h 6096000"/>
                      <a:gd name="connsiteX552" fmla="*/ 3802907 w 6172200"/>
                      <a:gd name="connsiteY552" fmla="*/ 3267076 h 6096000"/>
                      <a:gd name="connsiteX553" fmla="*/ 3801320 w 6172200"/>
                      <a:gd name="connsiteY553" fmla="*/ 3290888 h 6096000"/>
                      <a:gd name="connsiteX554" fmla="*/ 3801320 w 6172200"/>
                      <a:gd name="connsiteY554" fmla="*/ 3721101 h 6096000"/>
                      <a:gd name="connsiteX555" fmla="*/ 3798145 w 6172200"/>
                      <a:gd name="connsiteY555" fmla="*/ 3733801 h 6096000"/>
                      <a:gd name="connsiteX556" fmla="*/ 3796557 w 6172200"/>
                      <a:gd name="connsiteY556" fmla="*/ 3744913 h 6096000"/>
                      <a:gd name="connsiteX557" fmla="*/ 3796557 w 6172200"/>
                      <a:gd name="connsiteY557" fmla="*/ 3830638 h 6096000"/>
                      <a:gd name="connsiteX558" fmla="*/ 4356945 w 6172200"/>
                      <a:gd name="connsiteY558" fmla="*/ 3830638 h 6096000"/>
                      <a:gd name="connsiteX559" fmla="*/ 4385520 w 6172200"/>
                      <a:gd name="connsiteY559" fmla="*/ 3835401 h 6096000"/>
                      <a:gd name="connsiteX560" fmla="*/ 4407745 w 6172200"/>
                      <a:gd name="connsiteY560" fmla="*/ 3844926 h 6096000"/>
                      <a:gd name="connsiteX561" fmla="*/ 4423620 w 6172200"/>
                      <a:gd name="connsiteY561" fmla="*/ 3862388 h 6096000"/>
                      <a:gd name="connsiteX562" fmla="*/ 4433145 w 6172200"/>
                      <a:gd name="connsiteY562" fmla="*/ 3881438 h 6096000"/>
                      <a:gd name="connsiteX563" fmla="*/ 4433145 w 6172200"/>
                      <a:gd name="connsiteY563" fmla="*/ 3905251 h 6096000"/>
                      <a:gd name="connsiteX564" fmla="*/ 4425207 w 6172200"/>
                      <a:gd name="connsiteY564" fmla="*/ 3930651 h 6096000"/>
                      <a:gd name="connsiteX565" fmla="*/ 4425207 w 6172200"/>
                      <a:gd name="connsiteY565" fmla="*/ 3932238 h 6096000"/>
                      <a:gd name="connsiteX566" fmla="*/ 4420445 w 6172200"/>
                      <a:gd name="connsiteY566" fmla="*/ 3940176 h 6096000"/>
                      <a:gd name="connsiteX567" fmla="*/ 4415682 w 6172200"/>
                      <a:gd name="connsiteY567" fmla="*/ 3951288 h 6096000"/>
                      <a:gd name="connsiteX568" fmla="*/ 4409332 w 6172200"/>
                      <a:gd name="connsiteY568" fmla="*/ 3967163 h 6096000"/>
                      <a:gd name="connsiteX569" fmla="*/ 4402982 w 6172200"/>
                      <a:gd name="connsiteY569" fmla="*/ 3987801 h 6096000"/>
                      <a:gd name="connsiteX570" fmla="*/ 4395045 w 6172200"/>
                      <a:gd name="connsiteY570" fmla="*/ 4008438 h 6096000"/>
                      <a:gd name="connsiteX571" fmla="*/ 4388695 w 6172200"/>
                      <a:gd name="connsiteY571" fmla="*/ 4030663 h 6096000"/>
                      <a:gd name="connsiteX572" fmla="*/ 4385520 w 6172200"/>
                      <a:gd name="connsiteY572" fmla="*/ 4051301 h 6096000"/>
                      <a:gd name="connsiteX573" fmla="*/ 4383932 w 6172200"/>
                      <a:gd name="connsiteY573" fmla="*/ 4068763 h 6096000"/>
                      <a:gd name="connsiteX574" fmla="*/ 4385520 w 6172200"/>
                      <a:gd name="connsiteY574" fmla="*/ 4097338 h 6096000"/>
                      <a:gd name="connsiteX575" fmla="*/ 4393457 w 6172200"/>
                      <a:gd name="connsiteY575" fmla="*/ 4125913 h 6096000"/>
                      <a:gd name="connsiteX576" fmla="*/ 4406157 w 6172200"/>
                      <a:gd name="connsiteY576" fmla="*/ 4151313 h 6096000"/>
                      <a:gd name="connsiteX577" fmla="*/ 4410920 w 6172200"/>
                      <a:gd name="connsiteY577" fmla="*/ 4157663 h 6096000"/>
                      <a:gd name="connsiteX578" fmla="*/ 4431557 w 6172200"/>
                      <a:gd name="connsiteY578" fmla="*/ 4181476 h 6096000"/>
                      <a:gd name="connsiteX579" fmla="*/ 4455370 w 6172200"/>
                      <a:gd name="connsiteY579" fmla="*/ 4200526 h 6096000"/>
                      <a:gd name="connsiteX580" fmla="*/ 4483945 w 6172200"/>
                      <a:gd name="connsiteY580" fmla="*/ 4216401 h 6096000"/>
                      <a:gd name="connsiteX581" fmla="*/ 4515695 w 6172200"/>
                      <a:gd name="connsiteY581" fmla="*/ 4224338 h 6096000"/>
                      <a:gd name="connsiteX582" fmla="*/ 4547445 w 6172200"/>
                      <a:gd name="connsiteY582" fmla="*/ 4227513 h 6096000"/>
                      <a:gd name="connsiteX583" fmla="*/ 4580782 w 6172200"/>
                      <a:gd name="connsiteY583" fmla="*/ 4224338 h 6096000"/>
                      <a:gd name="connsiteX584" fmla="*/ 4612532 w 6172200"/>
                      <a:gd name="connsiteY584" fmla="*/ 4216401 h 6096000"/>
                      <a:gd name="connsiteX585" fmla="*/ 4639520 w 6172200"/>
                      <a:gd name="connsiteY585" fmla="*/ 4200526 h 6096000"/>
                      <a:gd name="connsiteX586" fmla="*/ 4663332 w 6172200"/>
                      <a:gd name="connsiteY586" fmla="*/ 4181476 h 6096000"/>
                      <a:gd name="connsiteX587" fmla="*/ 4682382 w 6172200"/>
                      <a:gd name="connsiteY587" fmla="*/ 4157663 h 6096000"/>
                      <a:gd name="connsiteX588" fmla="*/ 4687145 w 6172200"/>
                      <a:gd name="connsiteY588" fmla="*/ 4151313 h 6096000"/>
                      <a:gd name="connsiteX589" fmla="*/ 4701432 w 6172200"/>
                      <a:gd name="connsiteY589" fmla="*/ 4125913 h 6096000"/>
                      <a:gd name="connsiteX590" fmla="*/ 4709370 w 6172200"/>
                      <a:gd name="connsiteY590" fmla="*/ 4097338 h 6096000"/>
                      <a:gd name="connsiteX591" fmla="*/ 4712545 w 6172200"/>
                      <a:gd name="connsiteY591" fmla="*/ 4068763 h 6096000"/>
                      <a:gd name="connsiteX592" fmla="*/ 4710957 w 6172200"/>
                      <a:gd name="connsiteY592" fmla="*/ 4051301 h 6096000"/>
                      <a:gd name="connsiteX593" fmla="*/ 4706195 w 6172200"/>
                      <a:gd name="connsiteY593" fmla="*/ 4030663 h 6096000"/>
                      <a:gd name="connsiteX594" fmla="*/ 4699845 w 6172200"/>
                      <a:gd name="connsiteY594" fmla="*/ 4008438 h 6096000"/>
                      <a:gd name="connsiteX595" fmla="*/ 4693495 w 6172200"/>
                      <a:gd name="connsiteY595" fmla="*/ 3987801 h 6096000"/>
                      <a:gd name="connsiteX596" fmla="*/ 4683970 w 6172200"/>
                      <a:gd name="connsiteY596" fmla="*/ 3967163 h 6096000"/>
                      <a:gd name="connsiteX597" fmla="*/ 4677620 w 6172200"/>
                      <a:gd name="connsiteY597" fmla="*/ 3951288 h 6096000"/>
                      <a:gd name="connsiteX598" fmla="*/ 4672857 w 6172200"/>
                      <a:gd name="connsiteY598" fmla="*/ 3940176 h 6096000"/>
                      <a:gd name="connsiteX599" fmla="*/ 4669682 w 6172200"/>
                      <a:gd name="connsiteY599" fmla="*/ 3932238 h 6096000"/>
                      <a:gd name="connsiteX600" fmla="*/ 4669682 w 6172200"/>
                      <a:gd name="connsiteY600" fmla="*/ 3930651 h 6096000"/>
                      <a:gd name="connsiteX601" fmla="*/ 4661745 w 6172200"/>
                      <a:gd name="connsiteY601" fmla="*/ 3905251 h 6096000"/>
                      <a:gd name="connsiteX602" fmla="*/ 4663332 w 6172200"/>
                      <a:gd name="connsiteY602" fmla="*/ 3881438 h 6096000"/>
                      <a:gd name="connsiteX603" fmla="*/ 4671270 w 6172200"/>
                      <a:gd name="connsiteY603" fmla="*/ 3862388 h 6096000"/>
                      <a:gd name="connsiteX604" fmla="*/ 4687145 w 6172200"/>
                      <a:gd name="connsiteY604" fmla="*/ 3844926 h 6096000"/>
                      <a:gd name="connsiteX605" fmla="*/ 4710957 w 6172200"/>
                      <a:gd name="connsiteY605" fmla="*/ 3835401 h 6096000"/>
                      <a:gd name="connsiteX606" fmla="*/ 4737945 w 6172200"/>
                      <a:gd name="connsiteY606" fmla="*/ 3830638 h 6096000"/>
                      <a:gd name="connsiteX607" fmla="*/ 5296745 w 6172200"/>
                      <a:gd name="connsiteY607" fmla="*/ 3830638 h 6096000"/>
                      <a:gd name="connsiteX608" fmla="*/ 5296745 w 6172200"/>
                      <a:gd name="connsiteY608" fmla="*/ 3290888 h 6096000"/>
                      <a:gd name="connsiteX609" fmla="*/ 5299920 w 6172200"/>
                      <a:gd name="connsiteY609" fmla="*/ 3267076 h 6096000"/>
                      <a:gd name="connsiteX610" fmla="*/ 5307858 w 6172200"/>
                      <a:gd name="connsiteY610" fmla="*/ 3248026 h 6096000"/>
                      <a:gd name="connsiteX611" fmla="*/ 5320558 w 6172200"/>
                      <a:gd name="connsiteY611" fmla="*/ 3232151 h 6096000"/>
                      <a:gd name="connsiteX612" fmla="*/ 5336433 w 6172200"/>
                      <a:gd name="connsiteY612" fmla="*/ 3222626 h 6096000"/>
                      <a:gd name="connsiteX613" fmla="*/ 5355483 w 6172200"/>
                      <a:gd name="connsiteY613" fmla="*/ 3217863 h 6096000"/>
                      <a:gd name="connsiteX614" fmla="*/ 5377708 w 6172200"/>
                      <a:gd name="connsiteY614" fmla="*/ 3219451 h 6096000"/>
                      <a:gd name="connsiteX615" fmla="*/ 5403108 w 6172200"/>
                      <a:gd name="connsiteY615" fmla="*/ 3225801 h 6096000"/>
                      <a:gd name="connsiteX616" fmla="*/ 5406283 w 6172200"/>
                      <a:gd name="connsiteY616" fmla="*/ 3227388 h 6096000"/>
                      <a:gd name="connsiteX617" fmla="*/ 5417395 w 6172200"/>
                      <a:gd name="connsiteY617" fmla="*/ 3232151 h 6096000"/>
                      <a:gd name="connsiteX618" fmla="*/ 5433270 w 6172200"/>
                      <a:gd name="connsiteY618" fmla="*/ 3238501 h 6096000"/>
                      <a:gd name="connsiteX619" fmla="*/ 5453907 w 6172200"/>
                      <a:gd name="connsiteY619" fmla="*/ 3244851 h 6096000"/>
                      <a:gd name="connsiteX620" fmla="*/ 5476132 w 6172200"/>
                      <a:gd name="connsiteY620" fmla="*/ 3252788 h 6096000"/>
                      <a:gd name="connsiteX621" fmla="*/ 5501532 w 6172200"/>
                      <a:gd name="connsiteY621" fmla="*/ 3259138 h 6096000"/>
                      <a:gd name="connsiteX622" fmla="*/ 5523758 w 6172200"/>
                      <a:gd name="connsiteY622" fmla="*/ 3263901 h 6096000"/>
                      <a:gd name="connsiteX623" fmla="*/ 5542808 w 6172200"/>
                      <a:gd name="connsiteY623" fmla="*/ 3265488 h 6096000"/>
                      <a:gd name="connsiteX624" fmla="*/ 5580908 w 6172200"/>
                      <a:gd name="connsiteY624" fmla="*/ 3260726 h 6096000"/>
                      <a:gd name="connsiteX625" fmla="*/ 5614245 w 6172200"/>
                      <a:gd name="connsiteY625" fmla="*/ 3249613 h 6096000"/>
                      <a:gd name="connsiteX626" fmla="*/ 5644408 w 6172200"/>
                      <a:gd name="connsiteY626" fmla="*/ 3230563 h 6096000"/>
                      <a:gd name="connsiteX627" fmla="*/ 5671395 w 6172200"/>
                      <a:gd name="connsiteY627" fmla="*/ 3205163 h 6096000"/>
                      <a:gd name="connsiteX628" fmla="*/ 5690445 w 6172200"/>
                      <a:gd name="connsiteY628" fmla="*/ 3176588 h 6096000"/>
                      <a:gd name="connsiteX629" fmla="*/ 5703145 w 6172200"/>
                      <a:gd name="connsiteY629" fmla="*/ 3143251 h 6096000"/>
                      <a:gd name="connsiteX630" fmla="*/ 5706320 w 6172200"/>
                      <a:gd name="connsiteY630" fmla="*/ 3105151 h 6096000"/>
                      <a:gd name="connsiteX631" fmla="*/ 5703145 w 6172200"/>
                      <a:gd name="connsiteY631" fmla="*/ 3070226 h 6096000"/>
                      <a:gd name="connsiteX632" fmla="*/ 5690445 w 6172200"/>
                      <a:gd name="connsiteY632" fmla="*/ 3036888 h 6096000"/>
                      <a:gd name="connsiteX633" fmla="*/ 5671395 w 6172200"/>
                      <a:gd name="connsiteY633" fmla="*/ 3006726 h 6096000"/>
                      <a:gd name="connsiteX634" fmla="*/ 5644408 w 6172200"/>
                      <a:gd name="connsiteY634" fmla="*/ 2982913 h 6096000"/>
                      <a:gd name="connsiteX635" fmla="*/ 5614245 w 6172200"/>
                      <a:gd name="connsiteY635" fmla="*/ 2963863 h 6096000"/>
                      <a:gd name="connsiteX636" fmla="*/ 5580908 w 6172200"/>
                      <a:gd name="connsiteY636" fmla="*/ 2952751 h 6096000"/>
                      <a:gd name="connsiteX637" fmla="*/ 5542808 w 6172200"/>
                      <a:gd name="connsiteY637" fmla="*/ 2947988 h 6096000"/>
                      <a:gd name="connsiteX638" fmla="*/ 5523758 w 6172200"/>
                      <a:gd name="connsiteY638" fmla="*/ 2949576 h 6096000"/>
                      <a:gd name="connsiteX639" fmla="*/ 5501532 w 6172200"/>
                      <a:gd name="connsiteY639" fmla="*/ 2954338 h 6096000"/>
                      <a:gd name="connsiteX640" fmla="*/ 5476132 w 6172200"/>
                      <a:gd name="connsiteY640" fmla="*/ 2960688 h 6096000"/>
                      <a:gd name="connsiteX641" fmla="*/ 5453907 w 6172200"/>
                      <a:gd name="connsiteY641" fmla="*/ 2967038 h 6096000"/>
                      <a:gd name="connsiteX642" fmla="*/ 5433270 w 6172200"/>
                      <a:gd name="connsiteY642" fmla="*/ 2974976 h 6096000"/>
                      <a:gd name="connsiteX643" fmla="*/ 5417395 w 6172200"/>
                      <a:gd name="connsiteY643" fmla="*/ 2981326 h 6096000"/>
                      <a:gd name="connsiteX644" fmla="*/ 5406283 w 6172200"/>
                      <a:gd name="connsiteY644" fmla="*/ 2986089 h 6096000"/>
                      <a:gd name="connsiteX645" fmla="*/ 5403108 w 6172200"/>
                      <a:gd name="connsiteY645" fmla="*/ 2987676 h 6096000"/>
                      <a:gd name="connsiteX646" fmla="*/ 5377708 w 6172200"/>
                      <a:gd name="connsiteY646" fmla="*/ 2994026 h 6096000"/>
                      <a:gd name="connsiteX647" fmla="*/ 5355483 w 6172200"/>
                      <a:gd name="connsiteY647" fmla="*/ 2995613 h 6096000"/>
                      <a:gd name="connsiteX648" fmla="*/ 5336433 w 6172200"/>
                      <a:gd name="connsiteY648" fmla="*/ 2990851 h 6096000"/>
                      <a:gd name="connsiteX649" fmla="*/ 5320558 w 6172200"/>
                      <a:gd name="connsiteY649" fmla="*/ 2979738 h 6096000"/>
                      <a:gd name="connsiteX650" fmla="*/ 5307858 w 6172200"/>
                      <a:gd name="connsiteY650" fmla="*/ 2965451 h 6096000"/>
                      <a:gd name="connsiteX651" fmla="*/ 5299920 w 6172200"/>
                      <a:gd name="connsiteY651" fmla="*/ 2946401 h 6096000"/>
                      <a:gd name="connsiteX652" fmla="*/ 5296745 w 6172200"/>
                      <a:gd name="connsiteY652" fmla="*/ 2921001 h 6096000"/>
                      <a:gd name="connsiteX653" fmla="*/ 5296745 w 6172200"/>
                      <a:gd name="connsiteY653" fmla="*/ 2379663 h 6096000"/>
                      <a:gd name="connsiteX654" fmla="*/ 4737945 w 6172200"/>
                      <a:gd name="connsiteY654" fmla="*/ 2379663 h 6096000"/>
                      <a:gd name="connsiteX655" fmla="*/ 4710957 w 6172200"/>
                      <a:gd name="connsiteY655" fmla="*/ 2382838 h 6096000"/>
                      <a:gd name="connsiteX656" fmla="*/ 4687145 w 6172200"/>
                      <a:gd name="connsiteY656" fmla="*/ 2395538 h 6096000"/>
                      <a:gd name="connsiteX657" fmla="*/ 4671270 w 6172200"/>
                      <a:gd name="connsiteY657" fmla="*/ 2409826 h 6096000"/>
                      <a:gd name="connsiteX658" fmla="*/ 4663332 w 6172200"/>
                      <a:gd name="connsiteY658" fmla="*/ 2430463 h 6096000"/>
                      <a:gd name="connsiteX659" fmla="*/ 4661745 w 6172200"/>
                      <a:gd name="connsiteY659" fmla="*/ 2454276 h 6096000"/>
                      <a:gd name="connsiteX660" fmla="*/ 4669682 w 6172200"/>
                      <a:gd name="connsiteY660" fmla="*/ 2479676 h 6096000"/>
                      <a:gd name="connsiteX661" fmla="*/ 4671270 w 6172200"/>
                      <a:gd name="connsiteY661" fmla="*/ 2484438 h 6096000"/>
                      <a:gd name="connsiteX662" fmla="*/ 4676032 w 6172200"/>
                      <a:gd name="connsiteY662" fmla="*/ 2497138 h 6096000"/>
                      <a:gd name="connsiteX663" fmla="*/ 4682382 w 6172200"/>
                      <a:gd name="connsiteY663" fmla="*/ 2513013 h 6096000"/>
                      <a:gd name="connsiteX664" fmla="*/ 4691907 w 6172200"/>
                      <a:gd name="connsiteY664" fmla="*/ 2532063 h 6096000"/>
                      <a:gd name="connsiteX665" fmla="*/ 4699845 w 6172200"/>
                      <a:gd name="connsiteY665" fmla="*/ 2554288 h 6096000"/>
                      <a:gd name="connsiteX666" fmla="*/ 4706195 w 6172200"/>
                      <a:gd name="connsiteY666" fmla="*/ 2578101 h 6096000"/>
                      <a:gd name="connsiteX667" fmla="*/ 4710957 w 6172200"/>
                      <a:gd name="connsiteY667" fmla="*/ 2598738 h 6096000"/>
                      <a:gd name="connsiteX668" fmla="*/ 4712545 w 6172200"/>
                      <a:gd name="connsiteY668" fmla="*/ 2617789 h 6096000"/>
                      <a:gd name="connsiteX669" fmla="*/ 4707782 w 6172200"/>
                      <a:gd name="connsiteY669" fmla="*/ 2652713 h 6096000"/>
                      <a:gd name="connsiteX670" fmla="*/ 4695082 w 6172200"/>
                      <a:gd name="connsiteY670" fmla="*/ 2687638 h 6096000"/>
                      <a:gd name="connsiteX671" fmla="*/ 4674445 w 6172200"/>
                      <a:gd name="connsiteY671" fmla="*/ 2716213 h 6096000"/>
                      <a:gd name="connsiteX672" fmla="*/ 4650632 w 6172200"/>
                      <a:gd name="connsiteY672" fmla="*/ 2741613 h 6096000"/>
                      <a:gd name="connsiteX673" fmla="*/ 4620470 w 6172200"/>
                      <a:gd name="connsiteY673" fmla="*/ 2760663 h 6096000"/>
                      <a:gd name="connsiteX674" fmla="*/ 4583957 w 6172200"/>
                      <a:gd name="connsiteY674" fmla="*/ 2773363 h 6096000"/>
                      <a:gd name="connsiteX675" fmla="*/ 4547445 w 6172200"/>
                      <a:gd name="connsiteY675" fmla="*/ 2776538 h 6096000"/>
                      <a:gd name="connsiteX676" fmla="*/ 4509345 w 6172200"/>
                      <a:gd name="connsiteY676" fmla="*/ 2773363 h 6096000"/>
                      <a:gd name="connsiteX677" fmla="*/ 4476007 w 6172200"/>
                      <a:gd name="connsiteY677" fmla="*/ 2760663 h 6096000"/>
                      <a:gd name="connsiteX678" fmla="*/ 4445845 w 6172200"/>
                      <a:gd name="connsiteY678" fmla="*/ 2741613 h 6096000"/>
                      <a:gd name="connsiteX679" fmla="*/ 4418857 w 6172200"/>
                      <a:gd name="connsiteY679" fmla="*/ 2716213 h 6096000"/>
                      <a:gd name="connsiteX680" fmla="*/ 4399807 w 6172200"/>
                      <a:gd name="connsiteY680" fmla="*/ 2687638 h 6096000"/>
                      <a:gd name="connsiteX681" fmla="*/ 4387107 w 6172200"/>
                      <a:gd name="connsiteY681" fmla="*/ 2652713 h 6096000"/>
                      <a:gd name="connsiteX682" fmla="*/ 4383932 w 6172200"/>
                      <a:gd name="connsiteY682" fmla="*/ 2617789 h 6096000"/>
                      <a:gd name="connsiteX683" fmla="*/ 4385520 w 6172200"/>
                      <a:gd name="connsiteY683" fmla="*/ 2598738 h 6096000"/>
                      <a:gd name="connsiteX684" fmla="*/ 4390282 w 6172200"/>
                      <a:gd name="connsiteY684" fmla="*/ 2578101 h 6096000"/>
                      <a:gd name="connsiteX685" fmla="*/ 4396632 w 6172200"/>
                      <a:gd name="connsiteY685" fmla="*/ 2554288 h 6096000"/>
                      <a:gd name="connsiteX686" fmla="*/ 4402982 w 6172200"/>
                      <a:gd name="connsiteY686" fmla="*/ 2532063 h 6096000"/>
                      <a:gd name="connsiteX687" fmla="*/ 4410920 w 6172200"/>
                      <a:gd name="connsiteY687" fmla="*/ 2513013 h 6096000"/>
                      <a:gd name="connsiteX688" fmla="*/ 4417270 w 6172200"/>
                      <a:gd name="connsiteY688" fmla="*/ 2497138 h 6096000"/>
                      <a:gd name="connsiteX689" fmla="*/ 4423620 w 6172200"/>
                      <a:gd name="connsiteY689" fmla="*/ 2484438 h 6096000"/>
                      <a:gd name="connsiteX690" fmla="*/ 4425207 w 6172200"/>
                      <a:gd name="connsiteY690" fmla="*/ 2479676 h 6096000"/>
                      <a:gd name="connsiteX691" fmla="*/ 4433145 w 6172200"/>
                      <a:gd name="connsiteY691" fmla="*/ 2454276 h 6096000"/>
                      <a:gd name="connsiteX692" fmla="*/ 4433145 w 6172200"/>
                      <a:gd name="connsiteY692" fmla="*/ 2430463 h 6096000"/>
                      <a:gd name="connsiteX693" fmla="*/ 4423620 w 6172200"/>
                      <a:gd name="connsiteY693" fmla="*/ 2409826 h 6096000"/>
                      <a:gd name="connsiteX694" fmla="*/ 4407745 w 6172200"/>
                      <a:gd name="connsiteY694" fmla="*/ 2395538 h 6096000"/>
                      <a:gd name="connsiteX695" fmla="*/ 4385520 w 6172200"/>
                      <a:gd name="connsiteY695" fmla="*/ 2382838 h 6096000"/>
                      <a:gd name="connsiteX696" fmla="*/ 4356945 w 6172200"/>
                      <a:gd name="connsiteY696" fmla="*/ 2379663 h 6096000"/>
                      <a:gd name="connsiteX697" fmla="*/ 3804495 w 6172200"/>
                      <a:gd name="connsiteY697" fmla="*/ 2379663 h 6096000"/>
                      <a:gd name="connsiteX698" fmla="*/ 3804495 w 6172200"/>
                      <a:gd name="connsiteY698" fmla="*/ 1838326 h 6096000"/>
                      <a:gd name="connsiteX699" fmla="*/ 3806082 w 6172200"/>
                      <a:gd name="connsiteY699" fmla="*/ 1816101 h 6096000"/>
                      <a:gd name="connsiteX700" fmla="*/ 3814020 w 6172200"/>
                      <a:gd name="connsiteY700" fmla="*/ 1795463 h 6096000"/>
                      <a:gd name="connsiteX701" fmla="*/ 3826720 w 6172200"/>
                      <a:gd name="connsiteY701" fmla="*/ 1781176 h 6096000"/>
                      <a:gd name="connsiteX702" fmla="*/ 3842595 w 6172200"/>
                      <a:gd name="connsiteY702" fmla="*/ 1771651 h 6096000"/>
                      <a:gd name="connsiteX703" fmla="*/ 3861645 w 6172200"/>
                      <a:gd name="connsiteY703" fmla="*/ 1766888 h 6096000"/>
                      <a:gd name="connsiteX704" fmla="*/ 3882282 w 6172200"/>
                      <a:gd name="connsiteY704" fmla="*/ 1766888 h 6096000"/>
                      <a:gd name="connsiteX705" fmla="*/ 3907682 w 6172200"/>
                      <a:gd name="connsiteY705" fmla="*/ 1774826 h 6096000"/>
                      <a:gd name="connsiteX706" fmla="*/ 3912445 w 6172200"/>
                      <a:gd name="connsiteY706" fmla="*/ 1776413 h 6096000"/>
                      <a:gd name="connsiteX707" fmla="*/ 3923557 w 6172200"/>
                      <a:gd name="connsiteY707" fmla="*/ 1781176 h 6096000"/>
                      <a:gd name="connsiteX708" fmla="*/ 3939432 w 6172200"/>
                      <a:gd name="connsiteY708" fmla="*/ 1785939 h 6096000"/>
                      <a:gd name="connsiteX709" fmla="*/ 3960070 w 6172200"/>
                      <a:gd name="connsiteY709" fmla="*/ 1793876 h 6096000"/>
                      <a:gd name="connsiteX710" fmla="*/ 3983882 w 6172200"/>
                      <a:gd name="connsiteY710" fmla="*/ 1801813 h 6096000"/>
                      <a:gd name="connsiteX711" fmla="*/ 4006107 w 6172200"/>
                      <a:gd name="connsiteY711" fmla="*/ 1806576 h 6096000"/>
                      <a:gd name="connsiteX712" fmla="*/ 4028332 w 6172200"/>
                      <a:gd name="connsiteY712" fmla="*/ 1811338 h 6096000"/>
                      <a:gd name="connsiteX713" fmla="*/ 4047382 w 6172200"/>
                      <a:gd name="connsiteY713" fmla="*/ 1812926 h 6096000"/>
                      <a:gd name="connsiteX714" fmla="*/ 4087070 w 6172200"/>
                      <a:gd name="connsiteY714" fmla="*/ 1809751 h 6096000"/>
                      <a:gd name="connsiteX715" fmla="*/ 4120407 w 6172200"/>
                      <a:gd name="connsiteY715" fmla="*/ 1797051 h 6096000"/>
                      <a:gd name="connsiteX716" fmla="*/ 4150570 w 6172200"/>
                      <a:gd name="connsiteY716" fmla="*/ 1779588 h 6096000"/>
                      <a:gd name="connsiteX717" fmla="*/ 4177557 w 6172200"/>
                      <a:gd name="connsiteY717" fmla="*/ 1754188 h 6096000"/>
                      <a:gd name="connsiteX718" fmla="*/ 4196607 w 6172200"/>
                      <a:gd name="connsiteY718" fmla="*/ 1724026 h 6096000"/>
                      <a:gd name="connsiteX719" fmla="*/ 4207720 w 6172200"/>
                      <a:gd name="connsiteY719" fmla="*/ 1692276 h 6096000"/>
                      <a:gd name="connsiteX720" fmla="*/ 4212482 w 6172200"/>
                      <a:gd name="connsiteY720" fmla="*/ 1654176 h 6096000"/>
                      <a:gd name="connsiteX721" fmla="*/ 4207720 w 6172200"/>
                      <a:gd name="connsiteY721" fmla="*/ 1617663 h 6096000"/>
                      <a:gd name="connsiteX722" fmla="*/ 4196607 w 6172200"/>
                      <a:gd name="connsiteY722" fmla="*/ 1585913 h 6096000"/>
                      <a:gd name="connsiteX723" fmla="*/ 4177557 w 6172200"/>
                      <a:gd name="connsiteY723" fmla="*/ 1555750 h 6096000"/>
                      <a:gd name="connsiteX724" fmla="*/ 4150570 w 6172200"/>
                      <a:gd name="connsiteY724" fmla="*/ 1530351 h 6096000"/>
                      <a:gd name="connsiteX725" fmla="*/ 4120407 w 6172200"/>
                      <a:gd name="connsiteY725" fmla="*/ 1512888 h 6096000"/>
                      <a:gd name="connsiteX726" fmla="*/ 4087070 w 6172200"/>
                      <a:gd name="connsiteY726" fmla="*/ 1500188 h 6096000"/>
                      <a:gd name="connsiteX727" fmla="*/ 4047382 w 6172200"/>
                      <a:gd name="connsiteY727" fmla="*/ 1497013 h 6096000"/>
                      <a:gd name="connsiteX728" fmla="*/ 4028332 w 6172200"/>
                      <a:gd name="connsiteY728" fmla="*/ 1498601 h 6096000"/>
                      <a:gd name="connsiteX729" fmla="*/ 4006107 w 6172200"/>
                      <a:gd name="connsiteY729" fmla="*/ 1503363 h 6096000"/>
                      <a:gd name="connsiteX730" fmla="*/ 3983882 w 6172200"/>
                      <a:gd name="connsiteY730" fmla="*/ 1509713 h 6096000"/>
                      <a:gd name="connsiteX731" fmla="*/ 3960070 w 6172200"/>
                      <a:gd name="connsiteY731" fmla="*/ 1516063 h 6096000"/>
                      <a:gd name="connsiteX732" fmla="*/ 3939432 w 6172200"/>
                      <a:gd name="connsiteY732" fmla="*/ 1524001 h 6096000"/>
                      <a:gd name="connsiteX733" fmla="*/ 3923557 w 6172200"/>
                      <a:gd name="connsiteY733" fmla="*/ 1530351 h 6096000"/>
                      <a:gd name="connsiteX734" fmla="*/ 3912445 w 6172200"/>
                      <a:gd name="connsiteY734" fmla="*/ 1533526 h 6096000"/>
                      <a:gd name="connsiteX735" fmla="*/ 3907682 w 6172200"/>
                      <a:gd name="connsiteY735" fmla="*/ 1535113 h 6096000"/>
                      <a:gd name="connsiteX736" fmla="*/ 3882282 w 6172200"/>
                      <a:gd name="connsiteY736" fmla="*/ 1543050 h 6096000"/>
                      <a:gd name="connsiteX737" fmla="*/ 3861645 w 6172200"/>
                      <a:gd name="connsiteY737" fmla="*/ 1543050 h 6096000"/>
                      <a:gd name="connsiteX738" fmla="*/ 3842595 w 6172200"/>
                      <a:gd name="connsiteY738" fmla="*/ 1538288 h 6096000"/>
                      <a:gd name="connsiteX739" fmla="*/ 3826720 w 6172200"/>
                      <a:gd name="connsiteY739" fmla="*/ 1528763 h 6096000"/>
                      <a:gd name="connsiteX740" fmla="*/ 3814020 w 6172200"/>
                      <a:gd name="connsiteY740" fmla="*/ 1514475 h 6096000"/>
                      <a:gd name="connsiteX741" fmla="*/ 3806082 w 6172200"/>
                      <a:gd name="connsiteY741" fmla="*/ 1493838 h 6096000"/>
                      <a:gd name="connsiteX742" fmla="*/ 3804495 w 6172200"/>
                      <a:gd name="connsiteY742" fmla="*/ 1470025 h 6096000"/>
                      <a:gd name="connsiteX743" fmla="*/ 3804495 w 6172200"/>
                      <a:gd name="connsiteY743" fmla="*/ 928688 h 6096000"/>
                      <a:gd name="connsiteX744" fmla="*/ 3690195 w 6172200"/>
                      <a:gd name="connsiteY744" fmla="*/ 928688 h 6096000"/>
                      <a:gd name="connsiteX745" fmla="*/ 3688607 w 6172200"/>
                      <a:gd name="connsiteY745" fmla="*/ 928688 h 6096000"/>
                      <a:gd name="connsiteX746" fmla="*/ 3244107 w 6172200"/>
                      <a:gd name="connsiteY746" fmla="*/ 928688 h 6096000"/>
                      <a:gd name="connsiteX747" fmla="*/ 3215532 w 6172200"/>
                      <a:gd name="connsiteY747" fmla="*/ 925513 h 6096000"/>
                      <a:gd name="connsiteX748" fmla="*/ 3193307 w 6172200"/>
                      <a:gd name="connsiteY748" fmla="*/ 914401 h 6096000"/>
                      <a:gd name="connsiteX749" fmla="*/ 3179020 w 6172200"/>
                      <a:gd name="connsiteY749" fmla="*/ 900113 h 6096000"/>
                      <a:gd name="connsiteX750" fmla="*/ 3167907 w 6172200"/>
                      <a:gd name="connsiteY750" fmla="*/ 879476 h 6096000"/>
                      <a:gd name="connsiteX751" fmla="*/ 3167907 w 6172200"/>
                      <a:gd name="connsiteY751" fmla="*/ 855663 h 6096000"/>
                      <a:gd name="connsiteX752" fmla="*/ 3175845 w 6172200"/>
                      <a:gd name="connsiteY752" fmla="*/ 828676 h 6096000"/>
                      <a:gd name="connsiteX753" fmla="*/ 3175845 w 6172200"/>
                      <a:gd name="connsiteY753" fmla="*/ 827088 h 6096000"/>
                      <a:gd name="connsiteX754" fmla="*/ 3180607 w 6172200"/>
                      <a:gd name="connsiteY754" fmla="*/ 820738 h 6096000"/>
                      <a:gd name="connsiteX755" fmla="*/ 3185370 w 6172200"/>
                      <a:gd name="connsiteY755" fmla="*/ 809626 h 6096000"/>
                      <a:gd name="connsiteX756" fmla="*/ 3191720 w 6172200"/>
                      <a:gd name="connsiteY756" fmla="*/ 793751 h 6096000"/>
                      <a:gd name="connsiteX757" fmla="*/ 3198070 w 6172200"/>
                      <a:gd name="connsiteY757" fmla="*/ 774700 h 6096000"/>
                      <a:gd name="connsiteX758" fmla="*/ 3206007 w 6172200"/>
                      <a:gd name="connsiteY758" fmla="*/ 752475 h 6096000"/>
                      <a:gd name="connsiteX759" fmla="*/ 3212357 w 6172200"/>
                      <a:gd name="connsiteY759" fmla="*/ 730250 h 6096000"/>
                      <a:gd name="connsiteX760" fmla="*/ 3215532 w 6172200"/>
                      <a:gd name="connsiteY760" fmla="*/ 709613 h 6096000"/>
                      <a:gd name="connsiteX761" fmla="*/ 3217120 w 6172200"/>
                      <a:gd name="connsiteY761" fmla="*/ 692151 h 6096000"/>
                      <a:gd name="connsiteX762" fmla="*/ 3215532 w 6172200"/>
                      <a:gd name="connsiteY762" fmla="*/ 661988 h 6096000"/>
                      <a:gd name="connsiteX763" fmla="*/ 3207595 w 6172200"/>
                      <a:gd name="connsiteY763" fmla="*/ 635000 h 6096000"/>
                      <a:gd name="connsiteX764" fmla="*/ 3194895 w 6172200"/>
                      <a:gd name="connsiteY764" fmla="*/ 609600 h 6096000"/>
                      <a:gd name="connsiteX765" fmla="*/ 3190132 w 6172200"/>
                      <a:gd name="connsiteY765" fmla="*/ 603250 h 6096000"/>
                      <a:gd name="connsiteX766" fmla="*/ 3169495 w 6172200"/>
                      <a:gd name="connsiteY766" fmla="*/ 581025 h 6096000"/>
                      <a:gd name="connsiteX767" fmla="*/ 3145682 w 6172200"/>
                      <a:gd name="connsiteY767" fmla="*/ 560388 h 6096000"/>
                      <a:gd name="connsiteX768" fmla="*/ 3117107 w 6172200"/>
                      <a:gd name="connsiteY768" fmla="*/ 546100 h 6096000"/>
                      <a:gd name="connsiteX769" fmla="*/ 3085357 w 6172200"/>
                      <a:gd name="connsiteY769" fmla="*/ 536575 h 6096000"/>
                      <a:gd name="connsiteX770" fmla="*/ 3053607 w 6172200"/>
                      <a:gd name="connsiteY770" fmla="*/ 533400 h 6096000"/>
                      <a:gd name="connsiteX771" fmla="*/ 0 w 6172200"/>
                      <a:gd name="connsiteY771" fmla="*/ 0 h 6096000"/>
                      <a:gd name="connsiteX772" fmla="*/ 6172200 w 6172200"/>
                      <a:gd name="connsiteY772" fmla="*/ 384313 h 6096000"/>
                      <a:gd name="connsiteX773" fmla="*/ 6172200 w 6172200"/>
                      <a:gd name="connsiteY773" fmla="*/ 6096000 h 6096000"/>
                      <a:gd name="connsiteX774" fmla="*/ 0 w 6172200"/>
                      <a:gd name="connsiteY774" fmla="*/ 6096000 h 6096000"/>
                      <a:gd name="connsiteX775" fmla="*/ 0 w 6172200"/>
                      <a:gd name="connsiteY775" fmla="*/ 0 h 6096000"/>
                      <a:gd name="connsiteX0" fmla="*/ 2313832 w 6172200"/>
                      <a:gd name="connsiteY0" fmla="*/ 3528461 h 5777948"/>
                      <a:gd name="connsiteX1" fmla="*/ 2313832 w 6172200"/>
                      <a:gd name="connsiteY1" fmla="*/ 4068211 h 5777948"/>
                      <a:gd name="connsiteX2" fmla="*/ 2310657 w 6172200"/>
                      <a:gd name="connsiteY2" fmla="*/ 4096786 h 5777948"/>
                      <a:gd name="connsiteX3" fmla="*/ 2299545 w 6172200"/>
                      <a:gd name="connsiteY3" fmla="*/ 4119011 h 5777948"/>
                      <a:gd name="connsiteX4" fmla="*/ 2282082 w 6172200"/>
                      <a:gd name="connsiteY4" fmla="*/ 4133299 h 5777948"/>
                      <a:gd name="connsiteX5" fmla="*/ 2261445 w 6172200"/>
                      <a:gd name="connsiteY5" fmla="*/ 4141236 h 5777948"/>
                      <a:gd name="connsiteX6" fmla="*/ 2237632 w 6172200"/>
                      <a:gd name="connsiteY6" fmla="*/ 4142824 h 5777948"/>
                      <a:gd name="connsiteX7" fmla="*/ 2210645 w 6172200"/>
                      <a:gd name="connsiteY7" fmla="*/ 4134886 h 5777948"/>
                      <a:gd name="connsiteX8" fmla="*/ 2205882 w 6172200"/>
                      <a:gd name="connsiteY8" fmla="*/ 4133299 h 5777948"/>
                      <a:gd name="connsiteX9" fmla="*/ 2193182 w 6172200"/>
                      <a:gd name="connsiteY9" fmla="*/ 4128536 h 5777948"/>
                      <a:gd name="connsiteX10" fmla="*/ 2177307 w 6172200"/>
                      <a:gd name="connsiteY10" fmla="*/ 4122186 h 5777948"/>
                      <a:gd name="connsiteX11" fmla="*/ 2156670 w 6172200"/>
                      <a:gd name="connsiteY11" fmla="*/ 4115836 h 5777948"/>
                      <a:gd name="connsiteX12" fmla="*/ 2134445 w 6172200"/>
                      <a:gd name="connsiteY12" fmla="*/ 4107899 h 5777948"/>
                      <a:gd name="connsiteX13" fmla="*/ 2112220 w 6172200"/>
                      <a:gd name="connsiteY13" fmla="*/ 4101549 h 5777948"/>
                      <a:gd name="connsiteX14" fmla="*/ 2088407 w 6172200"/>
                      <a:gd name="connsiteY14" fmla="*/ 4096786 h 5777948"/>
                      <a:gd name="connsiteX15" fmla="*/ 2069357 w 6172200"/>
                      <a:gd name="connsiteY15" fmla="*/ 4095199 h 5777948"/>
                      <a:gd name="connsiteX16" fmla="*/ 2032845 w 6172200"/>
                      <a:gd name="connsiteY16" fmla="*/ 4099961 h 5777948"/>
                      <a:gd name="connsiteX17" fmla="*/ 1996332 w 6172200"/>
                      <a:gd name="connsiteY17" fmla="*/ 4111074 h 5777948"/>
                      <a:gd name="connsiteX18" fmla="*/ 1966170 w 6172200"/>
                      <a:gd name="connsiteY18" fmla="*/ 4130124 h 5777948"/>
                      <a:gd name="connsiteX19" fmla="*/ 1942357 w 6172200"/>
                      <a:gd name="connsiteY19" fmla="*/ 4153936 h 5777948"/>
                      <a:gd name="connsiteX20" fmla="*/ 1921720 w 6172200"/>
                      <a:gd name="connsiteY20" fmla="*/ 4184099 h 5777948"/>
                      <a:gd name="connsiteX21" fmla="*/ 1909020 w 6172200"/>
                      <a:gd name="connsiteY21" fmla="*/ 4217436 h 5777948"/>
                      <a:gd name="connsiteX22" fmla="*/ 1904257 w 6172200"/>
                      <a:gd name="connsiteY22" fmla="*/ 4252361 h 5777948"/>
                      <a:gd name="connsiteX23" fmla="*/ 1909020 w 6172200"/>
                      <a:gd name="connsiteY23" fmla="*/ 4290461 h 5777948"/>
                      <a:gd name="connsiteX24" fmla="*/ 1921720 w 6172200"/>
                      <a:gd name="connsiteY24" fmla="*/ 4323799 h 5777948"/>
                      <a:gd name="connsiteX25" fmla="*/ 1942357 w 6172200"/>
                      <a:gd name="connsiteY25" fmla="*/ 4353961 h 5777948"/>
                      <a:gd name="connsiteX26" fmla="*/ 1966170 w 6172200"/>
                      <a:gd name="connsiteY26" fmla="*/ 4377774 h 5777948"/>
                      <a:gd name="connsiteX27" fmla="*/ 1996332 w 6172200"/>
                      <a:gd name="connsiteY27" fmla="*/ 4396824 h 5777948"/>
                      <a:gd name="connsiteX28" fmla="*/ 2032845 w 6172200"/>
                      <a:gd name="connsiteY28" fmla="*/ 4407936 h 5777948"/>
                      <a:gd name="connsiteX29" fmla="*/ 2069357 w 6172200"/>
                      <a:gd name="connsiteY29" fmla="*/ 4412699 h 5777948"/>
                      <a:gd name="connsiteX30" fmla="*/ 2088407 w 6172200"/>
                      <a:gd name="connsiteY30" fmla="*/ 4411111 h 5777948"/>
                      <a:gd name="connsiteX31" fmla="*/ 2112220 w 6172200"/>
                      <a:gd name="connsiteY31" fmla="*/ 4406349 h 5777948"/>
                      <a:gd name="connsiteX32" fmla="*/ 2134445 w 6172200"/>
                      <a:gd name="connsiteY32" fmla="*/ 4399999 h 5777948"/>
                      <a:gd name="connsiteX33" fmla="*/ 2156670 w 6172200"/>
                      <a:gd name="connsiteY33" fmla="*/ 4392061 h 5777948"/>
                      <a:gd name="connsiteX34" fmla="*/ 2177307 w 6172200"/>
                      <a:gd name="connsiteY34" fmla="*/ 4385711 h 5777948"/>
                      <a:gd name="connsiteX35" fmla="*/ 2193182 w 6172200"/>
                      <a:gd name="connsiteY35" fmla="*/ 4379361 h 5777948"/>
                      <a:gd name="connsiteX36" fmla="*/ 2205882 w 6172200"/>
                      <a:gd name="connsiteY36" fmla="*/ 4374599 h 5777948"/>
                      <a:gd name="connsiteX37" fmla="*/ 2210645 w 6172200"/>
                      <a:gd name="connsiteY37" fmla="*/ 4373011 h 5777948"/>
                      <a:gd name="connsiteX38" fmla="*/ 2234457 w 6172200"/>
                      <a:gd name="connsiteY38" fmla="*/ 4366661 h 5777948"/>
                      <a:gd name="connsiteX39" fmla="*/ 2255095 w 6172200"/>
                      <a:gd name="connsiteY39" fmla="*/ 4365074 h 5777948"/>
                      <a:gd name="connsiteX40" fmla="*/ 2274145 w 6172200"/>
                      <a:gd name="connsiteY40" fmla="*/ 4369836 h 5777948"/>
                      <a:gd name="connsiteX41" fmla="*/ 2291607 w 6172200"/>
                      <a:gd name="connsiteY41" fmla="*/ 4379361 h 5777948"/>
                      <a:gd name="connsiteX42" fmla="*/ 2304307 w 6172200"/>
                      <a:gd name="connsiteY42" fmla="*/ 4395236 h 5777948"/>
                      <a:gd name="connsiteX43" fmla="*/ 2310657 w 6172200"/>
                      <a:gd name="connsiteY43" fmla="*/ 4414286 h 5777948"/>
                      <a:gd name="connsiteX44" fmla="*/ 2313832 w 6172200"/>
                      <a:gd name="connsiteY44" fmla="*/ 4439686 h 5777948"/>
                      <a:gd name="connsiteX45" fmla="*/ 2313832 w 6172200"/>
                      <a:gd name="connsiteY45" fmla="*/ 4977849 h 5777948"/>
                      <a:gd name="connsiteX46" fmla="*/ 2426545 w 6172200"/>
                      <a:gd name="connsiteY46" fmla="*/ 4977849 h 5777948"/>
                      <a:gd name="connsiteX47" fmla="*/ 2871045 w 6172200"/>
                      <a:gd name="connsiteY47" fmla="*/ 4977849 h 5777948"/>
                      <a:gd name="connsiteX48" fmla="*/ 2899620 w 6172200"/>
                      <a:gd name="connsiteY48" fmla="*/ 4981024 h 5777948"/>
                      <a:gd name="connsiteX49" fmla="*/ 2923432 w 6172200"/>
                      <a:gd name="connsiteY49" fmla="*/ 4992136 h 5777948"/>
                      <a:gd name="connsiteX50" fmla="*/ 2939307 w 6172200"/>
                      <a:gd name="connsiteY50" fmla="*/ 5008011 h 5777948"/>
                      <a:gd name="connsiteX51" fmla="*/ 2947245 w 6172200"/>
                      <a:gd name="connsiteY51" fmla="*/ 5028649 h 5777948"/>
                      <a:gd name="connsiteX52" fmla="*/ 2947245 w 6172200"/>
                      <a:gd name="connsiteY52" fmla="*/ 5050874 h 5777948"/>
                      <a:gd name="connsiteX53" fmla="*/ 2940895 w 6172200"/>
                      <a:gd name="connsiteY53" fmla="*/ 5079449 h 5777948"/>
                      <a:gd name="connsiteX54" fmla="*/ 2939307 w 6172200"/>
                      <a:gd name="connsiteY54" fmla="*/ 5079449 h 5777948"/>
                      <a:gd name="connsiteX55" fmla="*/ 2937720 w 6172200"/>
                      <a:gd name="connsiteY55" fmla="*/ 5085799 h 5777948"/>
                      <a:gd name="connsiteX56" fmla="*/ 2932957 w 6172200"/>
                      <a:gd name="connsiteY56" fmla="*/ 5098499 h 5777948"/>
                      <a:gd name="connsiteX57" fmla="*/ 2925020 w 6172200"/>
                      <a:gd name="connsiteY57" fmla="*/ 5114374 h 5777948"/>
                      <a:gd name="connsiteX58" fmla="*/ 2918670 w 6172200"/>
                      <a:gd name="connsiteY58" fmla="*/ 5133424 h 5777948"/>
                      <a:gd name="connsiteX59" fmla="*/ 2912320 w 6172200"/>
                      <a:gd name="connsiteY59" fmla="*/ 5154061 h 5777948"/>
                      <a:gd name="connsiteX60" fmla="*/ 2904382 w 6172200"/>
                      <a:gd name="connsiteY60" fmla="*/ 5176286 h 5777948"/>
                      <a:gd name="connsiteX61" fmla="*/ 2899620 w 6172200"/>
                      <a:gd name="connsiteY61" fmla="*/ 5196924 h 5777948"/>
                      <a:gd name="connsiteX62" fmla="*/ 2898032 w 6172200"/>
                      <a:gd name="connsiteY62" fmla="*/ 5214386 h 5777948"/>
                      <a:gd name="connsiteX63" fmla="*/ 2901207 w 6172200"/>
                      <a:gd name="connsiteY63" fmla="*/ 5242961 h 5777948"/>
                      <a:gd name="connsiteX64" fmla="*/ 2909145 w 6172200"/>
                      <a:gd name="connsiteY64" fmla="*/ 5273124 h 5777948"/>
                      <a:gd name="connsiteX65" fmla="*/ 2923432 w 6172200"/>
                      <a:gd name="connsiteY65" fmla="*/ 5296936 h 5777948"/>
                      <a:gd name="connsiteX66" fmla="*/ 2926607 w 6172200"/>
                      <a:gd name="connsiteY66" fmla="*/ 5303286 h 5777948"/>
                      <a:gd name="connsiteX67" fmla="*/ 2947245 w 6172200"/>
                      <a:gd name="connsiteY67" fmla="*/ 5327099 h 5777948"/>
                      <a:gd name="connsiteX68" fmla="*/ 2971057 w 6172200"/>
                      <a:gd name="connsiteY68" fmla="*/ 5347736 h 5777948"/>
                      <a:gd name="connsiteX69" fmla="*/ 2998045 w 6172200"/>
                      <a:gd name="connsiteY69" fmla="*/ 5362024 h 5777948"/>
                      <a:gd name="connsiteX70" fmla="*/ 3029795 w 6172200"/>
                      <a:gd name="connsiteY70" fmla="*/ 5369961 h 5777948"/>
                      <a:gd name="connsiteX71" fmla="*/ 3061545 w 6172200"/>
                      <a:gd name="connsiteY71" fmla="*/ 5373136 h 5777948"/>
                      <a:gd name="connsiteX72" fmla="*/ 3096470 w 6172200"/>
                      <a:gd name="connsiteY72" fmla="*/ 5369961 h 5777948"/>
                      <a:gd name="connsiteX73" fmla="*/ 3126632 w 6172200"/>
                      <a:gd name="connsiteY73" fmla="*/ 5362024 h 5777948"/>
                      <a:gd name="connsiteX74" fmla="*/ 3153620 w 6172200"/>
                      <a:gd name="connsiteY74" fmla="*/ 5347736 h 5777948"/>
                      <a:gd name="connsiteX75" fmla="*/ 3179020 w 6172200"/>
                      <a:gd name="connsiteY75" fmla="*/ 5327099 h 5777948"/>
                      <a:gd name="connsiteX76" fmla="*/ 3198070 w 6172200"/>
                      <a:gd name="connsiteY76" fmla="*/ 5303286 h 5777948"/>
                      <a:gd name="connsiteX77" fmla="*/ 3202832 w 6172200"/>
                      <a:gd name="connsiteY77" fmla="*/ 5296936 h 5777948"/>
                      <a:gd name="connsiteX78" fmla="*/ 3215532 w 6172200"/>
                      <a:gd name="connsiteY78" fmla="*/ 5273124 h 5777948"/>
                      <a:gd name="connsiteX79" fmla="*/ 3223470 w 6172200"/>
                      <a:gd name="connsiteY79" fmla="*/ 5242961 h 5777948"/>
                      <a:gd name="connsiteX80" fmla="*/ 3226645 w 6172200"/>
                      <a:gd name="connsiteY80" fmla="*/ 5214386 h 5777948"/>
                      <a:gd name="connsiteX81" fmla="*/ 3225057 w 6172200"/>
                      <a:gd name="connsiteY81" fmla="*/ 5196924 h 5777948"/>
                      <a:gd name="connsiteX82" fmla="*/ 3220295 w 6172200"/>
                      <a:gd name="connsiteY82" fmla="*/ 5176286 h 5777948"/>
                      <a:gd name="connsiteX83" fmla="*/ 3213945 w 6172200"/>
                      <a:gd name="connsiteY83" fmla="*/ 5154061 h 5777948"/>
                      <a:gd name="connsiteX84" fmla="*/ 3207595 w 6172200"/>
                      <a:gd name="connsiteY84" fmla="*/ 5133424 h 5777948"/>
                      <a:gd name="connsiteX85" fmla="*/ 3199657 w 6172200"/>
                      <a:gd name="connsiteY85" fmla="*/ 5114374 h 5777948"/>
                      <a:gd name="connsiteX86" fmla="*/ 3193307 w 6172200"/>
                      <a:gd name="connsiteY86" fmla="*/ 5098499 h 5777948"/>
                      <a:gd name="connsiteX87" fmla="*/ 3188545 w 6172200"/>
                      <a:gd name="connsiteY87" fmla="*/ 5085799 h 5777948"/>
                      <a:gd name="connsiteX88" fmla="*/ 3186957 w 6172200"/>
                      <a:gd name="connsiteY88" fmla="*/ 5079449 h 5777948"/>
                      <a:gd name="connsiteX89" fmla="*/ 3185370 w 6172200"/>
                      <a:gd name="connsiteY89" fmla="*/ 5079449 h 5777948"/>
                      <a:gd name="connsiteX90" fmla="*/ 3175845 w 6172200"/>
                      <a:gd name="connsiteY90" fmla="*/ 5050874 h 5777948"/>
                      <a:gd name="connsiteX91" fmla="*/ 3179020 w 6172200"/>
                      <a:gd name="connsiteY91" fmla="*/ 5028649 h 5777948"/>
                      <a:gd name="connsiteX92" fmla="*/ 3186957 w 6172200"/>
                      <a:gd name="connsiteY92" fmla="*/ 5008011 h 5777948"/>
                      <a:gd name="connsiteX93" fmla="*/ 3202832 w 6172200"/>
                      <a:gd name="connsiteY93" fmla="*/ 4992136 h 5777948"/>
                      <a:gd name="connsiteX94" fmla="*/ 3225057 w 6172200"/>
                      <a:gd name="connsiteY94" fmla="*/ 4981024 h 5777948"/>
                      <a:gd name="connsiteX95" fmla="*/ 3252045 w 6172200"/>
                      <a:gd name="connsiteY95" fmla="*/ 4977849 h 5777948"/>
                      <a:gd name="connsiteX96" fmla="*/ 3696545 w 6172200"/>
                      <a:gd name="connsiteY96" fmla="*/ 4977849 h 5777948"/>
                      <a:gd name="connsiteX97" fmla="*/ 3698132 w 6172200"/>
                      <a:gd name="connsiteY97" fmla="*/ 4977849 h 5777948"/>
                      <a:gd name="connsiteX98" fmla="*/ 3812432 w 6172200"/>
                      <a:gd name="connsiteY98" fmla="*/ 4977849 h 5777948"/>
                      <a:gd name="connsiteX99" fmla="*/ 3812432 w 6172200"/>
                      <a:gd name="connsiteY99" fmla="*/ 4892124 h 5777948"/>
                      <a:gd name="connsiteX100" fmla="*/ 3810845 w 6172200"/>
                      <a:gd name="connsiteY100" fmla="*/ 4879424 h 5777948"/>
                      <a:gd name="connsiteX101" fmla="*/ 3809257 w 6172200"/>
                      <a:gd name="connsiteY101" fmla="*/ 4868311 h 5777948"/>
                      <a:gd name="connsiteX102" fmla="*/ 3809257 w 6172200"/>
                      <a:gd name="connsiteY102" fmla="*/ 4439686 h 5777948"/>
                      <a:gd name="connsiteX103" fmla="*/ 3806082 w 6172200"/>
                      <a:gd name="connsiteY103" fmla="*/ 4414286 h 5777948"/>
                      <a:gd name="connsiteX104" fmla="*/ 3798145 w 6172200"/>
                      <a:gd name="connsiteY104" fmla="*/ 4395236 h 5777948"/>
                      <a:gd name="connsiteX105" fmla="*/ 3785445 w 6172200"/>
                      <a:gd name="connsiteY105" fmla="*/ 4379361 h 5777948"/>
                      <a:gd name="connsiteX106" fmla="*/ 3769570 w 6172200"/>
                      <a:gd name="connsiteY106" fmla="*/ 4369836 h 5777948"/>
                      <a:gd name="connsiteX107" fmla="*/ 3750520 w 6172200"/>
                      <a:gd name="connsiteY107" fmla="*/ 4365074 h 5777948"/>
                      <a:gd name="connsiteX108" fmla="*/ 3729882 w 6172200"/>
                      <a:gd name="connsiteY108" fmla="*/ 4366661 h 5777948"/>
                      <a:gd name="connsiteX109" fmla="*/ 3704482 w 6172200"/>
                      <a:gd name="connsiteY109" fmla="*/ 4373011 h 5777948"/>
                      <a:gd name="connsiteX110" fmla="*/ 3699720 w 6172200"/>
                      <a:gd name="connsiteY110" fmla="*/ 4374599 h 5777948"/>
                      <a:gd name="connsiteX111" fmla="*/ 3688607 w 6172200"/>
                      <a:gd name="connsiteY111" fmla="*/ 4379361 h 5777948"/>
                      <a:gd name="connsiteX112" fmla="*/ 3672732 w 6172200"/>
                      <a:gd name="connsiteY112" fmla="*/ 4385711 h 5777948"/>
                      <a:gd name="connsiteX113" fmla="*/ 3652095 w 6172200"/>
                      <a:gd name="connsiteY113" fmla="*/ 4392061 h 5777948"/>
                      <a:gd name="connsiteX114" fmla="*/ 3629870 w 6172200"/>
                      <a:gd name="connsiteY114" fmla="*/ 4399999 h 5777948"/>
                      <a:gd name="connsiteX115" fmla="*/ 3606057 w 6172200"/>
                      <a:gd name="connsiteY115" fmla="*/ 4406349 h 5777948"/>
                      <a:gd name="connsiteX116" fmla="*/ 3583832 w 6172200"/>
                      <a:gd name="connsiteY116" fmla="*/ 4411111 h 5777948"/>
                      <a:gd name="connsiteX117" fmla="*/ 3564782 w 6172200"/>
                      <a:gd name="connsiteY117" fmla="*/ 4412699 h 5777948"/>
                      <a:gd name="connsiteX118" fmla="*/ 3526682 w 6172200"/>
                      <a:gd name="connsiteY118" fmla="*/ 4407936 h 5777948"/>
                      <a:gd name="connsiteX119" fmla="*/ 3491757 w 6172200"/>
                      <a:gd name="connsiteY119" fmla="*/ 4396824 h 5777948"/>
                      <a:gd name="connsiteX120" fmla="*/ 3461595 w 6172200"/>
                      <a:gd name="connsiteY120" fmla="*/ 4377774 h 5777948"/>
                      <a:gd name="connsiteX121" fmla="*/ 3436195 w 6172200"/>
                      <a:gd name="connsiteY121" fmla="*/ 4353961 h 5777948"/>
                      <a:gd name="connsiteX122" fmla="*/ 3417145 w 6172200"/>
                      <a:gd name="connsiteY122" fmla="*/ 4323799 h 5777948"/>
                      <a:gd name="connsiteX123" fmla="*/ 3404445 w 6172200"/>
                      <a:gd name="connsiteY123" fmla="*/ 4290461 h 5777948"/>
                      <a:gd name="connsiteX124" fmla="*/ 3399682 w 6172200"/>
                      <a:gd name="connsiteY124" fmla="*/ 4252361 h 5777948"/>
                      <a:gd name="connsiteX125" fmla="*/ 3404445 w 6172200"/>
                      <a:gd name="connsiteY125" fmla="*/ 4217436 h 5777948"/>
                      <a:gd name="connsiteX126" fmla="*/ 3417145 w 6172200"/>
                      <a:gd name="connsiteY126" fmla="*/ 4184099 h 5777948"/>
                      <a:gd name="connsiteX127" fmla="*/ 3436195 w 6172200"/>
                      <a:gd name="connsiteY127" fmla="*/ 4153936 h 5777948"/>
                      <a:gd name="connsiteX128" fmla="*/ 3461595 w 6172200"/>
                      <a:gd name="connsiteY128" fmla="*/ 4130124 h 5777948"/>
                      <a:gd name="connsiteX129" fmla="*/ 3491757 w 6172200"/>
                      <a:gd name="connsiteY129" fmla="*/ 4111074 h 5777948"/>
                      <a:gd name="connsiteX130" fmla="*/ 3526682 w 6172200"/>
                      <a:gd name="connsiteY130" fmla="*/ 4099961 h 5777948"/>
                      <a:gd name="connsiteX131" fmla="*/ 3564782 w 6172200"/>
                      <a:gd name="connsiteY131" fmla="*/ 4095199 h 5777948"/>
                      <a:gd name="connsiteX132" fmla="*/ 3583832 w 6172200"/>
                      <a:gd name="connsiteY132" fmla="*/ 4096786 h 5777948"/>
                      <a:gd name="connsiteX133" fmla="*/ 3606057 w 6172200"/>
                      <a:gd name="connsiteY133" fmla="*/ 4101549 h 5777948"/>
                      <a:gd name="connsiteX134" fmla="*/ 3629870 w 6172200"/>
                      <a:gd name="connsiteY134" fmla="*/ 4107899 h 5777948"/>
                      <a:gd name="connsiteX135" fmla="*/ 3652095 w 6172200"/>
                      <a:gd name="connsiteY135" fmla="*/ 4115836 h 5777948"/>
                      <a:gd name="connsiteX136" fmla="*/ 3672732 w 6172200"/>
                      <a:gd name="connsiteY136" fmla="*/ 4122186 h 5777948"/>
                      <a:gd name="connsiteX137" fmla="*/ 3688607 w 6172200"/>
                      <a:gd name="connsiteY137" fmla="*/ 4128536 h 5777948"/>
                      <a:gd name="connsiteX138" fmla="*/ 3699720 w 6172200"/>
                      <a:gd name="connsiteY138" fmla="*/ 4133299 h 5777948"/>
                      <a:gd name="connsiteX139" fmla="*/ 3704482 w 6172200"/>
                      <a:gd name="connsiteY139" fmla="*/ 4134886 h 5777948"/>
                      <a:gd name="connsiteX140" fmla="*/ 3733057 w 6172200"/>
                      <a:gd name="connsiteY140" fmla="*/ 4142824 h 5777948"/>
                      <a:gd name="connsiteX141" fmla="*/ 3756870 w 6172200"/>
                      <a:gd name="connsiteY141" fmla="*/ 4141236 h 5777948"/>
                      <a:gd name="connsiteX142" fmla="*/ 3777507 w 6172200"/>
                      <a:gd name="connsiteY142" fmla="*/ 4133299 h 5777948"/>
                      <a:gd name="connsiteX143" fmla="*/ 3793382 w 6172200"/>
                      <a:gd name="connsiteY143" fmla="*/ 4119011 h 5777948"/>
                      <a:gd name="connsiteX144" fmla="*/ 3806082 w 6172200"/>
                      <a:gd name="connsiteY144" fmla="*/ 4096786 h 5777948"/>
                      <a:gd name="connsiteX145" fmla="*/ 3809257 w 6172200"/>
                      <a:gd name="connsiteY145" fmla="*/ 4068211 h 5777948"/>
                      <a:gd name="connsiteX146" fmla="*/ 3809257 w 6172200"/>
                      <a:gd name="connsiteY146" fmla="*/ 3639586 h 5777948"/>
                      <a:gd name="connsiteX147" fmla="*/ 3810845 w 6172200"/>
                      <a:gd name="connsiteY147" fmla="*/ 3628474 h 5777948"/>
                      <a:gd name="connsiteX148" fmla="*/ 3812432 w 6172200"/>
                      <a:gd name="connsiteY148" fmla="*/ 3615774 h 5777948"/>
                      <a:gd name="connsiteX149" fmla="*/ 3812432 w 6172200"/>
                      <a:gd name="connsiteY149" fmla="*/ 3528461 h 5777948"/>
                      <a:gd name="connsiteX150" fmla="*/ 3252045 w 6172200"/>
                      <a:gd name="connsiteY150" fmla="*/ 3528461 h 5777948"/>
                      <a:gd name="connsiteX151" fmla="*/ 3225057 w 6172200"/>
                      <a:gd name="connsiteY151" fmla="*/ 3533224 h 5777948"/>
                      <a:gd name="connsiteX152" fmla="*/ 3202832 w 6172200"/>
                      <a:gd name="connsiteY152" fmla="*/ 3544336 h 5777948"/>
                      <a:gd name="connsiteX153" fmla="*/ 3186957 w 6172200"/>
                      <a:gd name="connsiteY153" fmla="*/ 3558624 h 5777948"/>
                      <a:gd name="connsiteX154" fmla="*/ 3179020 w 6172200"/>
                      <a:gd name="connsiteY154" fmla="*/ 3579261 h 5777948"/>
                      <a:gd name="connsiteX155" fmla="*/ 3175845 w 6172200"/>
                      <a:gd name="connsiteY155" fmla="*/ 3603074 h 5777948"/>
                      <a:gd name="connsiteX156" fmla="*/ 3185370 w 6172200"/>
                      <a:gd name="connsiteY156" fmla="*/ 3630061 h 5777948"/>
                      <a:gd name="connsiteX157" fmla="*/ 3186957 w 6172200"/>
                      <a:gd name="connsiteY157" fmla="*/ 3634824 h 5777948"/>
                      <a:gd name="connsiteX158" fmla="*/ 3191720 w 6172200"/>
                      <a:gd name="connsiteY158" fmla="*/ 3644349 h 5777948"/>
                      <a:gd name="connsiteX159" fmla="*/ 3198070 w 6172200"/>
                      <a:gd name="connsiteY159" fmla="*/ 3660224 h 5777948"/>
                      <a:gd name="connsiteX160" fmla="*/ 3206007 w 6172200"/>
                      <a:gd name="connsiteY160" fmla="*/ 3680861 h 5777948"/>
                      <a:gd name="connsiteX161" fmla="*/ 3213945 w 6172200"/>
                      <a:gd name="connsiteY161" fmla="*/ 3701499 h 5777948"/>
                      <a:gd name="connsiteX162" fmla="*/ 3220295 w 6172200"/>
                      <a:gd name="connsiteY162" fmla="*/ 3725311 h 5777948"/>
                      <a:gd name="connsiteX163" fmla="*/ 3225057 w 6172200"/>
                      <a:gd name="connsiteY163" fmla="*/ 3747536 h 5777948"/>
                      <a:gd name="connsiteX164" fmla="*/ 3226645 w 6172200"/>
                      <a:gd name="connsiteY164" fmla="*/ 3764999 h 5777948"/>
                      <a:gd name="connsiteX165" fmla="*/ 3221882 w 6172200"/>
                      <a:gd name="connsiteY165" fmla="*/ 3803099 h 5777948"/>
                      <a:gd name="connsiteX166" fmla="*/ 3209182 w 6172200"/>
                      <a:gd name="connsiteY166" fmla="*/ 3836436 h 5777948"/>
                      <a:gd name="connsiteX167" fmla="*/ 3191720 w 6172200"/>
                      <a:gd name="connsiteY167" fmla="*/ 3865011 h 5777948"/>
                      <a:gd name="connsiteX168" fmla="*/ 3164732 w 6172200"/>
                      <a:gd name="connsiteY168" fmla="*/ 3888824 h 5777948"/>
                      <a:gd name="connsiteX169" fmla="*/ 3134570 w 6172200"/>
                      <a:gd name="connsiteY169" fmla="*/ 3909461 h 5777948"/>
                      <a:gd name="connsiteX170" fmla="*/ 3101232 w 6172200"/>
                      <a:gd name="connsiteY170" fmla="*/ 3920574 h 5777948"/>
                      <a:gd name="connsiteX171" fmla="*/ 3061545 w 6172200"/>
                      <a:gd name="connsiteY171" fmla="*/ 3925336 h 5777948"/>
                      <a:gd name="connsiteX172" fmla="*/ 3025032 w 6172200"/>
                      <a:gd name="connsiteY172" fmla="*/ 3920574 h 5777948"/>
                      <a:gd name="connsiteX173" fmla="*/ 2990107 w 6172200"/>
                      <a:gd name="connsiteY173" fmla="*/ 3909461 h 5777948"/>
                      <a:gd name="connsiteX174" fmla="*/ 2959945 w 6172200"/>
                      <a:gd name="connsiteY174" fmla="*/ 3888824 h 5777948"/>
                      <a:gd name="connsiteX175" fmla="*/ 2934545 w 6172200"/>
                      <a:gd name="connsiteY175" fmla="*/ 3865011 h 5777948"/>
                      <a:gd name="connsiteX176" fmla="*/ 2915495 w 6172200"/>
                      <a:gd name="connsiteY176" fmla="*/ 3836436 h 5777948"/>
                      <a:gd name="connsiteX177" fmla="*/ 2902795 w 6172200"/>
                      <a:gd name="connsiteY177" fmla="*/ 3803099 h 5777948"/>
                      <a:gd name="connsiteX178" fmla="*/ 2898032 w 6172200"/>
                      <a:gd name="connsiteY178" fmla="*/ 3764999 h 5777948"/>
                      <a:gd name="connsiteX179" fmla="*/ 2899620 w 6172200"/>
                      <a:gd name="connsiteY179" fmla="*/ 3747536 h 5777948"/>
                      <a:gd name="connsiteX180" fmla="*/ 2904382 w 6172200"/>
                      <a:gd name="connsiteY180" fmla="*/ 3725311 h 5777948"/>
                      <a:gd name="connsiteX181" fmla="*/ 2912320 w 6172200"/>
                      <a:gd name="connsiteY181" fmla="*/ 3701499 h 5777948"/>
                      <a:gd name="connsiteX182" fmla="*/ 2920257 w 6172200"/>
                      <a:gd name="connsiteY182" fmla="*/ 3680861 h 5777948"/>
                      <a:gd name="connsiteX183" fmla="*/ 2926607 w 6172200"/>
                      <a:gd name="connsiteY183" fmla="*/ 3660224 h 5777948"/>
                      <a:gd name="connsiteX184" fmla="*/ 2932957 w 6172200"/>
                      <a:gd name="connsiteY184" fmla="*/ 3644349 h 5777948"/>
                      <a:gd name="connsiteX185" fmla="*/ 2937720 w 6172200"/>
                      <a:gd name="connsiteY185" fmla="*/ 3634824 h 5777948"/>
                      <a:gd name="connsiteX186" fmla="*/ 2939307 w 6172200"/>
                      <a:gd name="connsiteY186" fmla="*/ 3630061 h 5777948"/>
                      <a:gd name="connsiteX187" fmla="*/ 2947245 w 6172200"/>
                      <a:gd name="connsiteY187" fmla="*/ 3603074 h 5777948"/>
                      <a:gd name="connsiteX188" fmla="*/ 2947245 w 6172200"/>
                      <a:gd name="connsiteY188" fmla="*/ 3579261 h 5777948"/>
                      <a:gd name="connsiteX189" fmla="*/ 2939307 w 6172200"/>
                      <a:gd name="connsiteY189" fmla="*/ 3558624 h 5777948"/>
                      <a:gd name="connsiteX190" fmla="*/ 2923432 w 6172200"/>
                      <a:gd name="connsiteY190" fmla="*/ 3544336 h 5777948"/>
                      <a:gd name="connsiteX191" fmla="*/ 2899620 w 6172200"/>
                      <a:gd name="connsiteY191" fmla="*/ 3533224 h 5777948"/>
                      <a:gd name="connsiteX192" fmla="*/ 2872632 w 6172200"/>
                      <a:gd name="connsiteY192" fmla="*/ 3528461 h 5777948"/>
                      <a:gd name="connsiteX193" fmla="*/ 2313832 w 6172200"/>
                      <a:gd name="connsiteY193" fmla="*/ 3528461 h 5777948"/>
                      <a:gd name="connsiteX194" fmla="*/ 1551832 w 6172200"/>
                      <a:gd name="connsiteY194" fmla="*/ 1667911 h 5777948"/>
                      <a:gd name="connsiteX195" fmla="*/ 1515320 w 6172200"/>
                      <a:gd name="connsiteY195" fmla="*/ 1671086 h 5777948"/>
                      <a:gd name="connsiteX196" fmla="*/ 1480395 w 6172200"/>
                      <a:gd name="connsiteY196" fmla="*/ 1683786 h 5777948"/>
                      <a:gd name="connsiteX197" fmla="*/ 1450232 w 6172200"/>
                      <a:gd name="connsiteY197" fmla="*/ 1701249 h 5777948"/>
                      <a:gd name="connsiteX198" fmla="*/ 1424832 w 6172200"/>
                      <a:gd name="connsiteY198" fmla="*/ 1726649 h 5777948"/>
                      <a:gd name="connsiteX199" fmla="*/ 1405782 w 6172200"/>
                      <a:gd name="connsiteY199" fmla="*/ 1756811 h 5777948"/>
                      <a:gd name="connsiteX200" fmla="*/ 1393082 w 6172200"/>
                      <a:gd name="connsiteY200" fmla="*/ 1788561 h 5777948"/>
                      <a:gd name="connsiteX201" fmla="*/ 1388320 w 6172200"/>
                      <a:gd name="connsiteY201" fmla="*/ 1826661 h 5777948"/>
                      <a:gd name="connsiteX202" fmla="*/ 1389907 w 6172200"/>
                      <a:gd name="connsiteY202" fmla="*/ 1845711 h 5777948"/>
                      <a:gd name="connsiteX203" fmla="*/ 1394670 w 6172200"/>
                      <a:gd name="connsiteY203" fmla="*/ 1866349 h 5777948"/>
                      <a:gd name="connsiteX204" fmla="*/ 1402607 w 6172200"/>
                      <a:gd name="connsiteY204" fmla="*/ 1888574 h 5777948"/>
                      <a:gd name="connsiteX205" fmla="*/ 1410545 w 6172200"/>
                      <a:gd name="connsiteY205" fmla="*/ 1912386 h 5777948"/>
                      <a:gd name="connsiteX206" fmla="*/ 1416895 w 6172200"/>
                      <a:gd name="connsiteY206" fmla="*/ 1931436 h 5777948"/>
                      <a:gd name="connsiteX207" fmla="*/ 1423245 w 6172200"/>
                      <a:gd name="connsiteY207" fmla="*/ 1947311 h 5777948"/>
                      <a:gd name="connsiteX208" fmla="*/ 1428007 w 6172200"/>
                      <a:gd name="connsiteY208" fmla="*/ 1958424 h 5777948"/>
                      <a:gd name="connsiteX209" fmla="*/ 1429595 w 6172200"/>
                      <a:gd name="connsiteY209" fmla="*/ 1961599 h 5777948"/>
                      <a:gd name="connsiteX210" fmla="*/ 1437532 w 6172200"/>
                      <a:gd name="connsiteY210" fmla="*/ 1990174 h 5777948"/>
                      <a:gd name="connsiteX211" fmla="*/ 1437532 w 6172200"/>
                      <a:gd name="connsiteY211" fmla="*/ 2013986 h 5777948"/>
                      <a:gd name="connsiteX212" fmla="*/ 1429595 w 6172200"/>
                      <a:gd name="connsiteY212" fmla="*/ 2033036 h 5777948"/>
                      <a:gd name="connsiteX213" fmla="*/ 1413720 w 6172200"/>
                      <a:gd name="connsiteY213" fmla="*/ 2048911 h 5777948"/>
                      <a:gd name="connsiteX214" fmla="*/ 1389907 w 6172200"/>
                      <a:gd name="connsiteY214" fmla="*/ 2058436 h 5777948"/>
                      <a:gd name="connsiteX215" fmla="*/ 1361332 w 6172200"/>
                      <a:gd name="connsiteY215" fmla="*/ 2063199 h 5777948"/>
                      <a:gd name="connsiteX216" fmla="*/ 802532 w 6172200"/>
                      <a:gd name="connsiteY216" fmla="*/ 2063199 h 5777948"/>
                      <a:gd name="connsiteX217" fmla="*/ 802532 w 6172200"/>
                      <a:gd name="connsiteY217" fmla="*/ 2602949 h 5777948"/>
                      <a:gd name="connsiteX218" fmla="*/ 799357 w 6172200"/>
                      <a:gd name="connsiteY218" fmla="*/ 2631524 h 5777948"/>
                      <a:gd name="connsiteX219" fmla="*/ 789832 w 6172200"/>
                      <a:gd name="connsiteY219" fmla="*/ 2653749 h 5777948"/>
                      <a:gd name="connsiteX220" fmla="*/ 772370 w 6172200"/>
                      <a:gd name="connsiteY220" fmla="*/ 2668037 h 5777948"/>
                      <a:gd name="connsiteX221" fmla="*/ 751732 w 6172200"/>
                      <a:gd name="connsiteY221" fmla="*/ 2675974 h 5777948"/>
                      <a:gd name="connsiteX222" fmla="*/ 726332 w 6172200"/>
                      <a:gd name="connsiteY222" fmla="*/ 2677561 h 5777948"/>
                      <a:gd name="connsiteX223" fmla="*/ 699345 w 6172200"/>
                      <a:gd name="connsiteY223" fmla="*/ 2669624 h 5777948"/>
                      <a:gd name="connsiteX224" fmla="*/ 692995 w 6172200"/>
                      <a:gd name="connsiteY224" fmla="*/ 2666449 h 5777948"/>
                      <a:gd name="connsiteX225" fmla="*/ 678707 w 6172200"/>
                      <a:gd name="connsiteY225" fmla="*/ 2661686 h 5777948"/>
                      <a:gd name="connsiteX226" fmla="*/ 662832 w 6172200"/>
                      <a:gd name="connsiteY226" fmla="*/ 2655336 h 5777948"/>
                      <a:gd name="connsiteX227" fmla="*/ 642195 w 6172200"/>
                      <a:gd name="connsiteY227" fmla="*/ 2648986 h 5777948"/>
                      <a:gd name="connsiteX228" fmla="*/ 619970 w 6172200"/>
                      <a:gd name="connsiteY228" fmla="*/ 2642636 h 5777948"/>
                      <a:gd name="connsiteX229" fmla="*/ 597745 w 6172200"/>
                      <a:gd name="connsiteY229" fmla="*/ 2636286 h 5777948"/>
                      <a:gd name="connsiteX230" fmla="*/ 577107 w 6172200"/>
                      <a:gd name="connsiteY230" fmla="*/ 2631524 h 5777948"/>
                      <a:gd name="connsiteX231" fmla="*/ 558057 w 6172200"/>
                      <a:gd name="connsiteY231" fmla="*/ 2629936 h 5777948"/>
                      <a:gd name="connsiteX232" fmla="*/ 527895 w 6172200"/>
                      <a:gd name="connsiteY232" fmla="*/ 2633111 h 5777948"/>
                      <a:gd name="connsiteX233" fmla="*/ 497732 w 6172200"/>
                      <a:gd name="connsiteY233" fmla="*/ 2641049 h 5777948"/>
                      <a:gd name="connsiteX234" fmla="*/ 472332 w 6172200"/>
                      <a:gd name="connsiteY234" fmla="*/ 2653749 h 5777948"/>
                      <a:gd name="connsiteX235" fmla="*/ 465982 w 6172200"/>
                      <a:gd name="connsiteY235" fmla="*/ 2656924 h 5777948"/>
                      <a:gd name="connsiteX236" fmla="*/ 442170 w 6172200"/>
                      <a:gd name="connsiteY236" fmla="*/ 2675974 h 5777948"/>
                      <a:gd name="connsiteX237" fmla="*/ 423120 w 6172200"/>
                      <a:gd name="connsiteY237" fmla="*/ 2699786 h 5777948"/>
                      <a:gd name="connsiteX238" fmla="*/ 405657 w 6172200"/>
                      <a:gd name="connsiteY238" fmla="*/ 2726774 h 5777948"/>
                      <a:gd name="connsiteX239" fmla="*/ 396132 w 6172200"/>
                      <a:gd name="connsiteY239" fmla="*/ 2756936 h 5777948"/>
                      <a:gd name="connsiteX240" fmla="*/ 392957 w 6172200"/>
                      <a:gd name="connsiteY240" fmla="*/ 2788686 h 5777948"/>
                      <a:gd name="connsiteX241" fmla="*/ 396132 w 6172200"/>
                      <a:gd name="connsiteY241" fmla="*/ 2820436 h 5777948"/>
                      <a:gd name="connsiteX242" fmla="*/ 405657 w 6172200"/>
                      <a:gd name="connsiteY242" fmla="*/ 2850599 h 5777948"/>
                      <a:gd name="connsiteX243" fmla="*/ 423120 w 6172200"/>
                      <a:gd name="connsiteY243" fmla="*/ 2877587 h 5777948"/>
                      <a:gd name="connsiteX244" fmla="*/ 442170 w 6172200"/>
                      <a:gd name="connsiteY244" fmla="*/ 2901399 h 5777948"/>
                      <a:gd name="connsiteX245" fmla="*/ 465982 w 6172200"/>
                      <a:gd name="connsiteY245" fmla="*/ 2920449 h 5777948"/>
                      <a:gd name="connsiteX246" fmla="*/ 472332 w 6172200"/>
                      <a:gd name="connsiteY246" fmla="*/ 2925212 h 5777948"/>
                      <a:gd name="connsiteX247" fmla="*/ 497732 w 6172200"/>
                      <a:gd name="connsiteY247" fmla="*/ 2936324 h 5777948"/>
                      <a:gd name="connsiteX248" fmla="*/ 527895 w 6172200"/>
                      <a:gd name="connsiteY248" fmla="*/ 2944262 h 5777948"/>
                      <a:gd name="connsiteX249" fmla="*/ 558057 w 6172200"/>
                      <a:gd name="connsiteY249" fmla="*/ 2947437 h 5777948"/>
                      <a:gd name="connsiteX250" fmla="*/ 577107 w 6172200"/>
                      <a:gd name="connsiteY250" fmla="*/ 2945849 h 5777948"/>
                      <a:gd name="connsiteX251" fmla="*/ 597745 w 6172200"/>
                      <a:gd name="connsiteY251" fmla="*/ 2941087 h 5777948"/>
                      <a:gd name="connsiteX252" fmla="*/ 619970 w 6172200"/>
                      <a:gd name="connsiteY252" fmla="*/ 2936324 h 5777948"/>
                      <a:gd name="connsiteX253" fmla="*/ 642195 w 6172200"/>
                      <a:gd name="connsiteY253" fmla="*/ 2928387 h 5777948"/>
                      <a:gd name="connsiteX254" fmla="*/ 662832 w 6172200"/>
                      <a:gd name="connsiteY254" fmla="*/ 2922037 h 5777948"/>
                      <a:gd name="connsiteX255" fmla="*/ 678707 w 6172200"/>
                      <a:gd name="connsiteY255" fmla="*/ 2915687 h 5777948"/>
                      <a:gd name="connsiteX256" fmla="*/ 692995 w 6172200"/>
                      <a:gd name="connsiteY256" fmla="*/ 2910924 h 5777948"/>
                      <a:gd name="connsiteX257" fmla="*/ 699345 w 6172200"/>
                      <a:gd name="connsiteY257" fmla="*/ 2907749 h 5777948"/>
                      <a:gd name="connsiteX258" fmla="*/ 726332 w 6172200"/>
                      <a:gd name="connsiteY258" fmla="*/ 2899812 h 5777948"/>
                      <a:gd name="connsiteX259" fmla="*/ 751732 w 6172200"/>
                      <a:gd name="connsiteY259" fmla="*/ 2901399 h 5777948"/>
                      <a:gd name="connsiteX260" fmla="*/ 772370 w 6172200"/>
                      <a:gd name="connsiteY260" fmla="*/ 2909337 h 5777948"/>
                      <a:gd name="connsiteX261" fmla="*/ 789832 w 6172200"/>
                      <a:gd name="connsiteY261" fmla="*/ 2925212 h 5777948"/>
                      <a:gd name="connsiteX262" fmla="*/ 799357 w 6172200"/>
                      <a:gd name="connsiteY262" fmla="*/ 2945849 h 5777948"/>
                      <a:gd name="connsiteX263" fmla="*/ 802532 w 6172200"/>
                      <a:gd name="connsiteY263" fmla="*/ 2972837 h 5777948"/>
                      <a:gd name="connsiteX264" fmla="*/ 802532 w 6172200"/>
                      <a:gd name="connsiteY264" fmla="*/ 3514174 h 5777948"/>
                      <a:gd name="connsiteX265" fmla="*/ 893020 w 6172200"/>
                      <a:gd name="connsiteY265" fmla="*/ 3514174 h 5777948"/>
                      <a:gd name="connsiteX266" fmla="*/ 904132 w 6172200"/>
                      <a:gd name="connsiteY266" fmla="*/ 3512587 h 5777948"/>
                      <a:gd name="connsiteX267" fmla="*/ 916832 w 6172200"/>
                      <a:gd name="connsiteY267" fmla="*/ 3510999 h 5777948"/>
                      <a:gd name="connsiteX268" fmla="*/ 1361332 w 6172200"/>
                      <a:gd name="connsiteY268" fmla="*/ 3510999 h 5777948"/>
                      <a:gd name="connsiteX269" fmla="*/ 1389907 w 6172200"/>
                      <a:gd name="connsiteY269" fmla="*/ 3507824 h 5777948"/>
                      <a:gd name="connsiteX270" fmla="*/ 1413720 w 6172200"/>
                      <a:gd name="connsiteY270" fmla="*/ 3498299 h 5777948"/>
                      <a:gd name="connsiteX271" fmla="*/ 1429595 w 6172200"/>
                      <a:gd name="connsiteY271" fmla="*/ 3482424 h 5777948"/>
                      <a:gd name="connsiteX272" fmla="*/ 1437532 w 6172200"/>
                      <a:gd name="connsiteY272" fmla="*/ 3461787 h 5777948"/>
                      <a:gd name="connsiteX273" fmla="*/ 1437532 w 6172200"/>
                      <a:gd name="connsiteY273" fmla="*/ 3436387 h 5777948"/>
                      <a:gd name="connsiteX274" fmla="*/ 1429595 w 6172200"/>
                      <a:gd name="connsiteY274" fmla="*/ 3410987 h 5777948"/>
                      <a:gd name="connsiteX275" fmla="*/ 1428007 w 6172200"/>
                      <a:gd name="connsiteY275" fmla="*/ 3406224 h 5777948"/>
                      <a:gd name="connsiteX276" fmla="*/ 1423245 w 6172200"/>
                      <a:gd name="connsiteY276" fmla="*/ 3396699 h 5777948"/>
                      <a:gd name="connsiteX277" fmla="*/ 1416895 w 6172200"/>
                      <a:gd name="connsiteY277" fmla="*/ 3380824 h 5777948"/>
                      <a:gd name="connsiteX278" fmla="*/ 1410545 w 6172200"/>
                      <a:gd name="connsiteY278" fmla="*/ 3360187 h 5777948"/>
                      <a:gd name="connsiteX279" fmla="*/ 1402607 w 6172200"/>
                      <a:gd name="connsiteY279" fmla="*/ 3337962 h 5777948"/>
                      <a:gd name="connsiteX280" fmla="*/ 1394670 w 6172200"/>
                      <a:gd name="connsiteY280" fmla="*/ 3315737 h 5777948"/>
                      <a:gd name="connsiteX281" fmla="*/ 1389907 w 6172200"/>
                      <a:gd name="connsiteY281" fmla="*/ 3293512 h 5777948"/>
                      <a:gd name="connsiteX282" fmla="*/ 1388320 w 6172200"/>
                      <a:gd name="connsiteY282" fmla="*/ 3276049 h 5777948"/>
                      <a:gd name="connsiteX283" fmla="*/ 1393082 w 6172200"/>
                      <a:gd name="connsiteY283" fmla="*/ 3237949 h 5777948"/>
                      <a:gd name="connsiteX284" fmla="*/ 1405782 w 6172200"/>
                      <a:gd name="connsiteY284" fmla="*/ 3204612 h 5777948"/>
                      <a:gd name="connsiteX285" fmla="*/ 1424832 w 6172200"/>
                      <a:gd name="connsiteY285" fmla="*/ 3176037 h 5777948"/>
                      <a:gd name="connsiteX286" fmla="*/ 1450232 w 6172200"/>
                      <a:gd name="connsiteY286" fmla="*/ 3150637 h 5777948"/>
                      <a:gd name="connsiteX287" fmla="*/ 1480395 w 6172200"/>
                      <a:gd name="connsiteY287" fmla="*/ 3131587 h 5777948"/>
                      <a:gd name="connsiteX288" fmla="*/ 1515320 w 6172200"/>
                      <a:gd name="connsiteY288" fmla="*/ 3120474 h 5777948"/>
                      <a:gd name="connsiteX289" fmla="*/ 1551832 w 6172200"/>
                      <a:gd name="connsiteY289" fmla="*/ 3115712 h 5777948"/>
                      <a:gd name="connsiteX290" fmla="*/ 1591520 w 6172200"/>
                      <a:gd name="connsiteY290" fmla="*/ 3120474 h 5777948"/>
                      <a:gd name="connsiteX291" fmla="*/ 1624858 w 6172200"/>
                      <a:gd name="connsiteY291" fmla="*/ 3131587 h 5777948"/>
                      <a:gd name="connsiteX292" fmla="*/ 1655020 w 6172200"/>
                      <a:gd name="connsiteY292" fmla="*/ 3150637 h 5777948"/>
                      <a:gd name="connsiteX293" fmla="*/ 1682008 w 6172200"/>
                      <a:gd name="connsiteY293" fmla="*/ 3176037 h 5777948"/>
                      <a:gd name="connsiteX294" fmla="*/ 1701058 w 6172200"/>
                      <a:gd name="connsiteY294" fmla="*/ 3204612 h 5777948"/>
                      <a:gd name="connsiteX295" fmla="*/ 1712170 w 6172200"/>
                      <a:gd name="connsiteY295" fmla="*/ 3237949 h 5777948"/>
                      <a:gd name="connsiteX296" fmla="*/ 1716933 w 6172200"/>
                      <a:gd name="connsiteY296" fmla="*/ 3276049 h 5777948"/>
                      <a:gd name="connsiteX297" fmla="*/ 1715345 w 6172200"/>
                      <a:gd name="connsiteY297" fmla="*/ 3293512 h 5777948"/>
                      <a:gd name="connsiteX298" fmla="*/ 1710583 w 6172200"/>
                      <a:gd name="connsiteY298" fmla="*/ 3315737 h 5777948"/>
                      <a:gd name="connsiteX299" fmla="*/ 1704233 w 6172200"/>
                      <a:gd name="connsiteY299" fmla="*/ 3337962 h 5777948"/>
                      <a:gd name="connsiteX300" fmla="*/ 1696295 w 6172200"/>
                      <a:gd name="connsiteY300" fmla="*/ 3360187 h 5777948"/>
                      <a:gd name="connsiteX301" fmla="*/ 1689945 w 6172200"/>
                      <a:gd name="connsiteY301" fmla="*/ 3380824 h 5777948"/>
                      <a:gd name="connsiteX302" fmla="*/ 1683595 w 6172200"/>
                      <a:gd name="connsiteY302" fmla="*/ 3396699 h 5777948"/>
                      <a:gd name="connsiteX303" fmla="*/ 1678833 w 6172200"/>
                      <a:gd name="connsiteY303" fmla="*/ 3406224 h 5777948"/>
                      <a:gd name="connsiteX304" fmla="*/ 1677245 w 6172200"/>
                      <a:gd name="connsiteY304" fmla="*/ 3410987 h 5777948"/>
                      <a:gd name="connsiteX305" fmla="*/ 1669308 w 6172200"/>
                      <a:gd name="connsiteY305" fmla="*/ 3436387 h 5777948"/>
                      <a:gd name="connsiteX306" fmla="*/ 1669308 w 6172200"/>
                      <a:gd name="connsiteY306" fmla="*/ 3461787 h 5777948"/>
                      <a:gd name="connsiteX307" fmla="*/ 1677245 w 6172200"/>
                      <a:gd name="connsiteY307" fmla="*/ 3482424 h 5777948"/>
                      <a:gd name="connsiteX308" fmla="*/ 1693120 w 6172200"/>
                      <a:gd name="connsiteY308" fmla="*/ 3498299 h 5777948"/>
                      <a:gd name="connsiteX309" fmla="*/ 1715345 w 6172200"/>
                      <a:gd name="connsiteY309" fmla="*/ 3507824 h 5777948"/>
                      <a:gd name="connsiteX310" fmla="*/ 1743920 w 6172200"/>
                      <a:gd name="connsiteY310" fmla="*/ 3510999 h 5777948"/>
                      <a:gd name="connsiteX311" fmla="*/ 2188420 w 6172200"/>
                      <a:gd name="connsiteY311" fmla="*/ 3510999 h 5777948"/>
                      <a:gd name="connsiteX312" fmla="*/ 2202708 w 6172200"/>
                      <a:gd name="connsiteY312" fmla="*/ 3512587 h 5777948"/>
                      <a:gd name="connsiteX313" fmla="*/ 2213820 w 6172200"/>
                      <a:gd name="connsiteY313" fmla="*/ 3514174 h 5777948"/>
                      <a:gd name="connsiteX314" fmla="*/ 2302720 w 6172200"/>
                      <a:gd name="connsiteY314" fmla="*/ 3514174 h 5777948"/>
                      <a:gd name="connsiteX315" fmla="*/ 2302720 w 6172200"/>
                      <a:gd name="connsiteY315" fmla="*/ 2972837 h 5777948"/>
                      <a:gd name="connsiteX316" fmla="*/ 2299545 w 6172200"/>
                      <a:gd name="connsiteY316" fmla="*/ 2950612 h 5777948"/>
                      <a:gd name="connsiteX317" fmla="*/ 2291608 w 6172200"/>
                      <a:gd name="connsiteY317" fmla="*/ 2933149 h 5777948"/>
                      <a:gd name="connsiteX318" fmla="*/ 2275733 w 6172200"/>
                      <a:gd name="connsiteY318" fmla="*/ 2920449 h 5777948"/>
                      <a:gd name="connsiteX319" fmla="*/ 2258270 w 6172200"/>
                      <a:gd name="connsiteY319" fmla="*/ 2914099 h 5777948"/>
                      <a:gd name="connsiteX320" fmla="*/ 2237633 w 6172200"/>
                      <a:gd name="connsiteY320" fmla="*/ 2912512 h 5777948"/>
                      <a:gd name="connsiteX321" fmla="*/ 2213820 w 6172200"/>
                      <a:gd name="connsiteY321" fmla="*/ 2915687 h 5777948"/>
                      <a:gd name="connsiteX322" fmla="*/ 2188420 w 6172200"/>
                      <a:gd name="connsiteY322" fmla="*/ 2923624 h 5777948"/>
                      <a:gd name="connsiteX323" fmla="*/ 2185245 w 6172200"/>
                      <a:gd name="connsiteY323" fmla="*/ 2925212 h 5777948"/>
                      <a:gd name="connsiteX324" fmla="*/ 2175720 w 6172200"/>
                      <a:gd name="connsiteY324" fmla="*/ 2928387 h 5777948"/>
                      <a:gd name="connsiteX325" fmla="*/ 2159845 w 6172200"/>
                      <a:gd name="connsiteY325" fmla="*/ 2931562 h 5777948"/>
                      <a:gd name="connsiteX326" fmla="*/ 2142383 w 6172200"/>
                      <a:gd name="connsiteY326" fmla="*/ 2936324 h 5777948"/>
                      <a:gd name="connsiteX327" fmla="*/ 2120158 w 6172200"/>
                      <a:gd name="connsiteY327" fmla="*/ 2939499 h 5777948"/>
                      <a:gd name="connsiteX328" fmla="*/ 2097933 w 6172200"/>
                      <a:gd name="connsiteY328" fmla="*/ 2944262 h 5777948"/>
                      <a:gd name="connsiteX329" fmla="*/ 2077295 w 6172200"/>
                      <a:gd name="connsiteY329" fmla="*/ 2945849 h 5777948"/>
                      <a:gd name="connsiteX330" fmla="*/ 2058245 w 6172200"/>
                      <a:gd name="connsiteY330" fmla="*/ 2947437 h 5777948"/>
                      <a:gd name="connsiteX331" fmla="*/ 2020145 w 6172200"/>
                      <a:gd name="connsiteY331" fmla="*/ 2942674 h 5777948"/>
                      <a:gd name="connsiteX332" fmla="*/ 1985220 w 6172200"/>
                      <a:gd name="connsiteY332" fmla="*/ 2931562 h 5777948"/>
                      <a:gd name="connsiteX333" fmla="*/ 1955058 w 6172200"/>
                      <a:gd name="connsiteY333" fmla="*/ 2912512 h 5777948"/>
                      <a:gd name="connsiteX334" fmla="*/ 1929658 w 6172200"/>
                      <a:gd name="connsiteY334" fmla="*/ 2887112 h 5777948"/>
                      <a:gd name="connsiteX335" fmla="*/ 1910608 w 6172200"/>
                      <a:gd name="connsiteY335" fmla="*/ 2858537 h 5777948"/>
                      <a:gd name="connsiteX336" fmla="*/ 1897908 w 6172200"/>
                      <a:gd name="connsiteY336" fmla="*/ 2825199 h 5777948"/>
                      <a:gd name="connsiteX337" fmla="*/ 1893145 w 6172200"/>
                      <a:gd name="connsiteY337" fmla="*/ 2788686 h 5777948"/>
                      <a:gd name="connsiteX338" fmla="*/ 1897908 w 6172200"/>
                      <a:gd name="connsiteY338" fmla="*/ 2752174 h 5777948"/>
                      <a:gd name="connsiteX339" fmla="*/ 1910608 w 6172200"/>
                      <a:gd name="connsiteY339" fmla="*/ 2718836 h 5777948"/>
                      <a:gd name="connsiteX340" fmla="*/ 1929658 w 6172200"/>
                      <a:gd name="connsiteY340" fmla="*/ 2688674 h 5777948"/>
                      <a:gd name="connsiteX341" fmla="*/ 1955058 w 6172200"/>
                      <a:gd name="connsiteY341" fmla="*/ 2664861 h 5777948"/>
                      <a:gd name="connsiteX342" fmla="*/ 1985220 w 6172200"/>
                      <a:gd name="connsiteY342" fmla="*/ 2645811 h 5777948"/>
                      <a:gd name="connsiteX343" fmla="*/ 2020145 w 6172200"/>
                      <a:gd name="connsiteY343" fmla="*/ 2634699 h 5777948"/>
                      <a:gd name="connsiteX344" fmla="*/ 2058245 w 6172200"/>
                      <a:gd name="connsiteY344" fmla="*/ 2629936 h 5777948"/>
                      <a:gd name="connsiteX345" fmla="*/ 2077295 w 6172200"/>
                      <a:gd name="connsiteY345" fmla="*/ 2631524 h 5777948"/>
                      <a:gd name="connsiteX346" fmla="*/ 2099520 w 6172200"/>
                      <a:gd name="connsiteY346" fmla="*/ 2636286 h 5777948"/>
                      <a:gd name="connsiteX347" fmla="*/ 2123333 w 6172200"/>
                      <a:gd name="connsiteY347" fmla="*/ 2642636 h 5777948"/>
                      <a:gd name="connsiteX348" fmla="*/ 2145558 w 6172200"/>
                      <a:gd name="connsiteY348" fmla="*/ 2650574 h 5777948"/>
                      <a:gd name="connsiteX349" fmla="*/ 2166195 w 6172200"/>
                      <a:gd name="connsiteY349" fmla="*/ 2656924 h 5777948"/>
                      <a:gd name="connsiteX350" fmla="*/ 2183658 w 6172200"/>
                      <a:gd name="connsiteY350" fmla="*/ 2663274 h 5777948"/>
                      <a:gd name="connsiteX351" fmla="*/ 2194770 w 6172200"/>
                      <a:gd name="connsiteY351" fmla="*/ 2668037 h 5777948"/>
                      <a:gd name="connsiteX352" fmla="*/ 2197945 w 6172200"/>
                      <a:gd name="connsiteY352" fmla="*/ 2669624 h 5777948"/>
                      <a:gd name="connsiteX353" fmla="*/ 2226520 w 6172200"/>
                      <a:gd name="connsiteY353" fmla="*/ 2677561 h 5777948"/>
                      <a:gd name="connsiteX354" fmla="*/ 2251920 w 6172200"/>
                      <a:gd name="connsiteY354" fmla="*/ 2675974 h 5777948"/>
                      <a:gd name="connsiteX355" fmla="*/ 2272558 w 6172200"/>
                      <a:gd name="connsiteY355" fmla="*/ 2668037 h 5777948"/>
                      <a:gd name="connsiteX356" fmla="*/ 2290020 w 6172200"/>
                      <a:gd name="connsiteY356" fmla="*/ 2653749 h 5777948"/>
                      <a:gd name="connsiteX357" fmla="*/ 2299545 w 6172200"/>
                      <a:gd name="connsiteY357" fmla="*/ 2631524 h 5777948"/>
                      <a:gd name="connsiteX358" fmla="*/ 2302720 w 6172200"/>
                      <a:gd name="connsiteY358" fmla="*/ 2602949 h 5777948"/>
                      <a:gd name="connsiteX359" fmla="*/ 2302720 w 6172200"/>
                      <a:gd name="connsiteY359" fmla="*/ 2063199 h 5777948"/>
                      <a:gd name="connsiteX360" fmla="*/ 1743920 w 6172200"/>
                      <a:gd name="connsiteY360" fmla="*/ 2063199 h 5777948"/>
                      <a:gd name="connsiteX361" fmla="*/ 1715345 w 6172200"/>
                      <a:gd name="connsiteY361" fmla="*/ 2058436 h 5777948"/>
                      <a:gd name="connsiteX362" fmla="*/ 1693120 w 6172200"/>
                      <a:gd name="connsiteY362" fmla="*/ 2048911 h 5777948"/>
                      <a:gd name="connsiteX363" fmla="*/ 1677245 w 6172200"/>
                      <a:gd name="connsiteY363" fmla="*/ 2033036 h 5777948"/>
                      <a:gd name="connsiteX364" fmla="*/ 1669308 w 6172200"/>
                      <a:gd name="connsiteY364" fmla="*/ 2013986 h 5777948"/>
                      <a:gd name="connsiteX365" fmla="*/ 1669308 w 6172200"/>
                      <a:gd name="connsiteY365" fmla="*/ 1990174 h 5777948"/>
                      <a:gd name="connsiteX366" fmla="*/ 1677245 w 6172200"/>
                      <a:gd name="connsiteY366" fmla="*/ 1961599 h 5777948"/>
                      <a:gd name="connsiteX367" fmla="*/ 1678833 w 6172200"/>
                      <a:gd name="connsiteY367" fmla="*/ 1958424 h 5777948"/>
                      <a:gd name="connsiteX368" fmla="*/ 1683595 w 6172200"/>
                      <a:gd name="connsiteY368" fmla="*/ 1947311 h 5777948"/>
                      <a:gd name="connsiteX369" fmla="*/ 1689945 w 6172200"/>
                      <a:gd name="connsiteY369" fmla="*/ 1931436 h 5777948"/>
                      <a:gd name="connsiteX370" fmla="*/ 1696295 w 6172200"/>
                      <a:gd name="connsiteY370" fmla="*/ 1912386 h 5777948"/>
                      <a:gd name="connsiteX371" fmla="*/ 1704233 w 6172200"/>
                      <a:gd name="connsiteY371" fmla="*/ 1888574 h 5777948"/>
                      <a:gd name="connsiteX372" fmla="*/ 1710583 w 6172200"/>
                      <a:gd name="connsiteY372" fmla="*/ 1866349 h 5777948"/>
                      <a:gd name="connsiteX373" fmla="*/ 1715345 w 6172200"/>
                      <a:gd name="connsiteY373" fmla="*/ 1845711 h 5777948"/>
                      <a:gd name="connsiteX374" fmla="*/ 1716933 w 6172200"/>
                      <a:gd name="connsiteY374" fmla="*/ 1826661 h 5777948"/>
                      <a:gd name="connsiteX375" fmla="*/ 1712170 w 6172200"/>
                      <a:gd name="connsiteY375" fmla="*/ 1788561 h 5777948"/>
                      <a:gd name="connsiteX376" fmla="*/ 1701058 w 6172200"/>
                      <a:gd name="connsiteY376" fmla="*/ 1756811 h 5777948"/>
                      <a:gd name="connsiteX377" fmla="*/ 1682008 w 6172200"/>
                      <a:gd name="connsiteY377" fmla="*/ 1726649 h 5777948"/>
                      <a:gd name="connsiteX378" fmla="*/ 1655020 w 6172200"/>
                      <a:gd name="connsiteY378" fmla="*/ 1701249 h 5777948"/>
                      <a:gd name="connsiteX379" fmla="*/ 1624858 w 6172200"/>
                      <a:gd name="connsiteY379" fmla="*/ 1683786 h 5777948"/>
                      <a:gd name="connsiteX380" fmla="*/ 1591520 w 6172200"/>
                      <a:gd name="connsiteY380" fmla="*/ 1671086 h 5777948"/>
                      <a:gd name="connsiteX381" fmla="*/ 1551832 w 6172200"/>
                      <a:gd name="connsiteY381" fmla="*/ 1667911 h 5777948"/>
                      <a:gd name="connsiteX382" fmla="*/ 3053607 w 6172200"/>
                      <a:gd name="connsiteY382" fmla="*/ 215348 h 5777948"/>
                      <a:gd name="connsiteX383" fmla="*/ 3020270 w 6172200"/>
                      <a:gd name="connsiteY383" fmla="*/ 218523 h 5777948"/>
                      <a:gd name="connsiteX384" fmla="*/ 2988520 w 6172200"/>
                      <a:gd name="connsiteY384" fmla="*/ 228048 h 5777948"/>
                      <a:gd name="connsiteX385" fmla="*/ 2961532 w 6172200"/>
                      <a:gd name="connsiteY385" fmla="*/ 242336 h 5777948"/>
                      <a:gd name="connsiteX386" fmla="*/ 2937720 w 6172200"/>
                      <a:gd name="connsiteY386" fmla="*/ 262973 h 5777948"/>
                      <a:gd name="connsiteX387" fmla="*/ 2918670 w 6172200"/>
                      <a:gd name="connsiteY387" fmla="*/ 285198 h 5777948"/>
                      <a:gd name="connsiteX388" fmla="*/ 2913907 w 6172200"/>
                      <a:gd name="connsiteY388" fmla="*/ 291548 h 5777948"/>
                      <a:gd name="connsiteX389" fmla="*/ 2899620 w 6172200"/>
                      <a:gd name="connsiteY389" fmla="*/ 316948 h 5777948"/>
                      <a:gd name="connsiteX390" fmla="*/ 2891682 w 6172200"/>
                      <a:gd name="connsiteY390" fmla="*/ 343936 h 5777948"/>
                      <a:gd name="connsiteX391" fmla="*/ 2888507 w 6172200"/>
                      <a:gd name="connsiteY391" fmla="*/ 374099 h 5777948"/>
                      <a:gd name="connsiteX392" fmla="*/ 2890095 w 6172200"/>
                      <a:gd name="connsiteY392" fmla="*/ 391561 h 5777948"/>
                      <a:gd name="connsiteX393" fmla="*/ 2894857 w 6172200"/>
                      <a:gd name="connsiteY393" fmla="*/ 412198 h 5777948"/>
                      <a:gd name="connsiteX394" fmla="*/ 2901207 w 6172200"/>
                      <a:gd name="connsiteY394" fmla="*/ 434423 h 5777948"/>
                      <a:gd name="connsiteX395" fmla="*/ 2907557 w 6172200"/>
                      <a:gd name="connsiteY395" fmla="*/ 456648 h 5777948"/>
                      <a:gd name="connsiteX396" fmla="*/ 2917082 w 6172200"/>
                      <a:gd name="connsiteY396" fmla="*/ 475699 h 5777948"/>
                      <a:gd name="connsiteX397" fmla="*/ 2923432 w 6172200"/>
                      <a:gd name="connsiteY397" fmla="*/ 491574 h 5777948"/>
                      <a:gd name="connsiteX398" fmla="*/ 2928195 w 6172200"/>
                      <a:gd name="connsiteY398" fmla="*/ 502686 h 5777948"/>
                      <a:gd name="connsiteX399" fmla="*/ 2929782 w 6172200"/>
                      <a:gd name="connsiteY399" fmla="*/ 509036 h 5777948"/>
                      <a:gd name="connsiteX400" fmla="*/ 2931370 w 6172200"/>
                      <a:gd name="connsiteY400" fmla="*/ 510624 h 5777948"/>
                      <a:gd name="connsiteX401" fmla="*/ 2939307 w 6172200"/>
                      <a:gd name="connsiteY401" fmla="*/ 537611 h 5777948"/>
                      <a:gd name="connsiteX402" fmla="*/ 2937720 w 6172200"/>
                      <a:gd name="connsiteY402" fmla="*/ 561424 h 5777948"/>
                      <a:gd name="connsiteX403" fmla="*/ 2929782 w 6172200"/>
                      <a:gd name="connsiteY403" fmla="*/ 582061 h 5777948"/>
                      <a:gd name="connsiteX404" fmla="*/ 2913907 w 6172200"/>
                      <a:gd name="connsiteY404" fmla="*/ 596349 h 5777948"/>
                      <a:gd name="connsiteX405" fmla="*/ 2890095 w 6172200"/>
                      <a:gd name="connsiteY405" fmla="*/ 607461 h 5777948"/>
                      <a:gd name="connsiteX406" fmla="*/ 2863107 w 6172200"/>
                      <a:gd name="connsiteY406" fmla="*/ 610636 h 5777948"/>
                      <a:gd name="connsiteX407" fmla="*/ 2417020 w 6172200"/>
                      <a:gd name="connsiteY407" fmla="*/ 610636 h 5777948"/>
                      <a:gd name="connsiteX408" fmla="*/ 2304307 w 6172200"/>
                      <a:gd name="connsiteY408" fmla="*/ 610636 h 5777948"/>
                      <a:gd name="connsiteX409" fmla="*/ 2304307 w 6172200"/>
                      <a:gd name="connsiteY409" fmla="*/ 697949 h 5777948"/>
                      <a:gd name="connsiteX410" fmla="*/ 2305895 w 6172200"/>
                      <a:gd name="connsiteY410" fmla="*/ 709061 h 5777948"/>
                      <a:gd name="connsiteX411" fmla="*/ 2305895 w 6172200"/>
                      <a:gd name="connsiteY411" fmla="*/ 721761 h 5777948"/>
                      <a:gd name="connsiteX412" fmla="*/ 2305895 w 6172200"/>
                      <a:gd name="connsiteY412" fmla="*/ 1151973 h 5777948"/>
                      <a:gd name="connsiteX413" fmla="*/ 2309070 w 6172200"/>
                      <a:gd name="connsiteY413" fmla="*/ 1175786 h 5777948"/>
                      <a:gd name="connsiteX414" fmla="*/ 2317007 w 6172200"/>
                      <a:gd name="connsiteY414" fmla="*/ 1196423 h 5777948"/>
                      <a:gd name="connsiteX415" fmla="*/ 2328120 w 6172200"/>
                      <a:gd name="connsiteY415" fmla="*/ 1210711 h 5777948"/>
                      <a:gd name="connsiteX416" fmla="*/ 2343995 w 6172200"/>
                      <a:gd name="connsiteY416" fmla="*/ 1220236 h 5777948"/>
                      <a:gd name="connsiteX417" fmla="*/ 2363045 w 6172200"/>
                      <a:gd name="connsiteY417" fmla="*/ 1224998 h 5777948"/>
                      <a:gd name="connsiteX418" fmla="*/ 2386857 w 6172200"/>
                      <a:gd name="connsiteY418" fmla="*/ 1224998 h 5777948"/>
                      <a:gd name="connsiteX419" fmla="*/ 2410670 w 6172200"/>
                      <a:gd name="connsiteY419" fmla="*/ 1217061 h 5777948"/>
                      <a:gd name="connsiteX420" fmla="*/ 2413845 w 6172200"/>
                      <a:gd name="connsiteY420" fmla="*/ 1215474 h 5777948"/>
                      <a:gd name="connsiteX421" fmla="*/ 2424957 w 6172200"/>
                      <a:gd name="connsiteY421" fmla="*/ 1212299 h 5777948"/>
                      <a:gd name="connsiteX422" fmla="*/ 2442420 w 6172200"/>
                      <a:gd name="connsiteY422" fmla="*/ 1205949 h 5777948"/>
                      <a:gd name="connsiteX423" fmla="*/ 2461470 w 6172200"/>
                      <a:gd name="connsiteY423" fmla="*/ 1198011 h 5777948"/>
                      <a:gd name="connsiteX424" fmla="*/ 2485282 w 6172200"/>
                      <a:gd name="connsiteY424" fmla="*/ 1191661 h 5777948"/>
                      <a:gd name="connsiteX425" fmla="*/ 2509095 w 6172200"/>
                      <a:gd name="connsiteY425" fmla="*/ 1185311 h 5777948"/>
                      <a:gd name="connsiteX426" fmla="*/ 2531320 w 6172200"/>
                      <a:gd name="connsiteY426" fmla="*/ 1180549 h 5777948"/>
                      <a:gd name="connsiteX427" fmla="*/ 2550370 w 6172200"/>
                      <a:gd name="connsiteY427" fmla="*/ 1178961 h 5777948"/>
                      <a:gd name="connsiteX428" fmla="*/ 2588470 w 6172200"/>
                      <a:gd name="connsiteY428" fmla="*/ 1182136 h 5777948"/>
                      <a:gd name="connsiteX429" fmla="*/ 2621807 w 6172200"/>
                      <a:gd name="connsiteY429" fmla="*/ 1194836 h 5777948"/>
                      <a:gd name="connsiteX430" fmla="*/ 2653557 w 6172200"/>
                      <a:gd name="connsiteY430" fmla="*/ 1212299 h 5777948"/>
                      <a:gd name="connsiteX431" fmla="*/ 2678957 w 6172200"/>
                      <a:gd name="connsiteY431" fmla="*/ 1237698 h 5777948"/>
                      <a:gd name="connsiteX432" fmla="*/ 2698007 w 6172200"/>
                      <a:gd name="connsiteY432" fmla="*/ 1267861 h 5777948"/>
                      <a:gd name="connsiteX433" fmla="*/ 2710707 w 6172200"/>
                      <a:gd name="connsiteY433" fmla="*/ 1299611 h 5777948"/>
                      <a:gd name="connsiteX434" fmla="*/ 2713882 w 6172200"/>
                      <a:gd name="connsiteY434" fmla="*/ 1336124 h 5777948"/>
                      <a:gd name="connsiteX435" fmla="*/ 2710707 w 6172200"/>
                      <a:gd name="connsiteY435" fmla="*/ 1374224 h 5777948"/>
                      <a:gd name="connsiteX436" fmla="*/ 2698007 w 6172200"/>
                      <a:gd name="connsiteY436" fmla="*/ 1405974 h 5777948"/>
                      <a:gd name="connsiteX437" fmla="*/ 2678957 w 6172200"/>
                      <a:gd name="connsiteY437" fmla="*/ 1436136 h 5777948"/>
                      <a:gd name="connsiteX438" fmla="*/ 2653557 w 6172200"/>
                      <a:gd name="connsiteY438" fmla="*/ 1461536 h 5777948"/>
                      <a:gd name="connsiteX439" fmla="*/ 2621807 w 6172200"/>
                      <a:gd name="connsiteY439" fmla="*/ 1478999 h 5777948"/>
                      <a:gd name="connsiteX440" fmla="*/ 2588470 w 6172200"/>
                      <a:gd name="connsiteY440" fmla="*/ 1491699 h 5777948"/>
                      <a:gd name="connsiteX441" fmla="*/ 2550370 w 6172200"/>
                      <a:gd name="connsiteY441" fmla="*/ 1494874 h 5777948"/>
                      <a:gd name="connsiteX442" fmla="*/ 2531320 w 6172200"/>
                      <a:gd name="connsiteY442" fmla="*/ 1493286 h 5777948"/>
                      <a:gd name="connsiteX443" fmla="*/ 2509095 w 6172200"/>
                      <a:gd name="connsiteY443" fmla="*/ 1488524 h 5777948"/>
                      <a:gd name="connsiteX444" fmla="*/ 2485282 w 6172200"/>
                      <a:gd name="connsiteY444" fmla="*/ 1483761 h 5777948"/>
                      <a:gd name="connsiteX445" fmla="*/ 2461470 w 6172200"/>
                      <a:gd name="connsiteY445" fmla="*/ 1475824 h 5777948"/>
                      <a:gd name="connsiteX446" fmla="*/ 2442420 w 6172200"/>
                      <a:gd name="connsiteY446" fmla="*/ 1467887 h 5777948"/>
                      <a:gd name="connsiteX447" fmla="*/ 2424957 w 6172200"/>
                      <a:gd name="connsiteY447" fmla="*/ 1463124 h 5777948"/>
                      <a:gd name="connsiteX448" fmla="*/ 2413845 w 6172200"/>
                      <a:gd name="connsiteY448" fmla="*/ 1458361 h 5777948"/>
                      <a:gd name="connsiteX449" fmla="*/ 2410670 w 6172200"/>
                      <a:gd name="connsiteY449" fmla="*/ 1456774 h 5777948"/>
                      <a:gd name="connsiteX450" fmla="*/ 2386857 w 6172200"/>
                      <a:gd name="connsiteY450" fmla="*/ 1448836 h 5777948"/>
                      <a:gd name="connsiteX451" fmla="*/ 2363045 w 6172200"/>
                      <a:gd name="connsiteY451" fmla="*/ 1448836 h 5777948"/>
                      <a:gd name="connsiteX452" fmla="*/ 2343995 w 6172200"/>
                      <a:gd name="connsiteY452" fmla="*/ 1453599 h 5777948"/>
                      <a:gd name="connsiteX453" fmla="*/ 2328120 w 6172200"/>
                      <a:gd name="connsiteY453" fmla="*/ 1463124 h 5777948"/>
                      <a:gd name="connsiteX454" fmla="*/ 2317007 w 6172200"/>
                      <a:gd name="connsiteY454" fmla="*/ 1477411 h 5777948"/>
                      <a:gd name="connsiteX455" fmla="*/ 2309070 w 6172200"/>
                      <a:gd name="connsiteY455" fmla="*/ 1498049 h 5777948"/>
                      <a:gd name="connsiteX456" fmla="*/ 2305895 w 6172200"/>
                      <a:gd name="connsiteY456" fmla="*/ 1520274 h 5777948"/>
                      <a:gd name="connsiteX457" fmla="*/ 2305895 w 6172200"/>
                      <a:gd name="connsiteY457" fmla="*/ 1952074 h 5777948"/>
                      <a:gd name="connsiteX458" fmla="*/ 2305895 w 6172200"/>
                      <a:gd name="connsiteY458" fmla="*/ 1963186 h 5777948"/>
                      <a:gd name="connsiteX459" fmla="*/ 2304307 w 6172200"/>
                      <a:gd name="connsiteY459" fmla="*/ 1974299 h 5777948"/>
                      <a:gd name="connsiteX460" fmla="*/ 2304307 w 6172200"/>
                      <a:gd name="connsiteY460" fmla="*/ 2061611 h 5777948"/>
                      <a:gd name="connsiteX461" fmla="*/ 2863107 w 6172200"/>
                      <a:gd name="connsiteY461" fmla="*/ 2061611 h 5777948"/>
                      <a:gd name="connsiteX462" fmla="*/ 2890095 w 6172200"/>
                      <a:gd name="connsiteY462" fmla="*/ 2058436 h 5777948"/>
                      <a:gd name="connsiteX463" fmla="*/ 2913907 w 6172200"/>
                      <a:gd name="connsiteY463" fmla="*/ 2048911 h 5777948"/>
                      <a:gd name="connsiteX464" fmla="*/ 2929782 w 6172200"/>
                      <a:gd name="connsiteY464" fmla="*/ 2033036 h 5777948"/>
                      <a:gd name="connsiteX465" fmla="*/ 2937720 w 6172200"/>
                      <a:gd name="connsiteY465" fmla="*/ 2012399 h 5777948"/>
                      <a:gd name="connsiteX466" fmla="*/ 2939307 w 6172200"/>
                      <a:gd name="connsiteY466" fmla="*/ 1988586 h 5777948"/>
                      <a:gd name="connsiteX467" fmla="*/ 2931370 w 6172200"/>
                      <a:gd name="connsiteY467" fmla="*/ 1961599 h 5777948"/>
                      <a:gd name="connsiteX468" fmla="*/ 2929782 w 6172200"/>
                      <a:gd name="connsiteY468" fmla="*/ 1956836 h 5777948"/>
                      <a:gd name="connsiteX469" fmla="*/ 2925020 w 6172200"/>
                      <a:gd name="connsiteY469" fmla="*/ 1947311 h 5777948"/>
                      <a:gd name="connsiteX470" fmla="*/ 2918670 w 6172200"/>
                      <a:gd name="connsiteY470" fmla="*/ 1931436 h 5777948"/>
                      <a:gd name="connsiteX471" fmla="*/ 2909145 w 6172200"/>
                      <a:gd name="connsiteY471" fmla="*/ 1910799 h 5777948"/>
                      <a:gd name="connsiteX472" fmla="*/ 2901207 w 6172200"/>
                      <a:gd name="connsiteY472" fmla="*/ 1888574 h 5777948"/>
                      <a:gd name="connsiteX473" fmla="*/ 2894857 w 6172200"/>
                      <a:gd name="connsiteY473" fmla="*/ 1866349 h 5777948"/>
                      <a:gd name="connsiteX474" fmla="*/ 2890095 w 6172200"/>
                      <a:gd name="connsiteY474" fmla="*/ 1844124 h 5777948"/>
                      <a:gd name="connsiteX475" fmla="*/ 2888507 w 6172200"/>
                      <a:gd name="connsiteY475" fmla="*/ 1825074 h 5777948"/>
                      <a:gd name="connsiteX476" fmla="*/ 2893270 w 6172200"/>
                      <a:gd name="connsiteY476" fmla="*/ 1788561 h 5777948"/>
                      <a:gd name="connsiteX477" fmla="*/ 2904382 w 6172200"/>
                      <a:gd name="connsiteY477" fmla="*/ 1755224 h 5777948"/>
                      <a:gd name="connsiteX478" fmla="*/ 2925020 w 6172200"/>
                      <a:gd name="connsiteY478" fmla="*/ 1726649 h 5777948"/>
                      <a:gd name="connsiteX479" fmla="*/ 2950420 w 6172200"/>
                      <a:gd name="connsiteY479" fmla="*/ 1701249 h 5777948"/>
                      <a:gd name="connsiteX480" fmla="*/ 2980582 w 6172200"/>
                      <a:gd name="connsiteY480" fmla="*/ 1682199 h 5777948"/>
                      <a:gd name="connsiteX481" fmla="*/ 3015507 w 6172200"/>
                      <a:gd name="connsiteY481" fmla="*/ 1671086 h 5777948"/>
                      <a:gd name="connsiteX482" fmla="*/ 3053607 w 6172200"/>
                      <a:gd name="connsiteY482" fmla="*/ 1666324 h 5777948"/>
                      <a:gd name="connsiteX483" fmla="*/ 3091707 w 6172200"/>
                      <a:gd name="connsiteY483" fmla="*/ 1671086 h 5777948"/>
                      <a:gd name="connsiteX484" fmla="*/ 3125045 w 6172200"/>
                      <a:gd name="connsiteY484" fmla="*/ 1682199 h 5777948"/>
                      <a:gd name="connsiteX485" fmla="*/ 3155207 w 6172200"/>
                      <a:gd name="connsiteY485" fmla="*/ 1701249 h 5777948"/>
                      <a:gd name="connsiteX486" fmla="*/ 3182195 w 6172200"/>
                      <a:gd name="connsiteY486" fmla="*/ 1726649 h 5777948"/>
                      <a:gd name="connsiteX487" fmla="*/ 3201245 w 6172200"/>
                      <a:gd name="connsiteY487" fmla="*/ 1755224 h 5777948"/>
                      <a:gd name="connsiteX488" fmla="*/ 3213945 w 6172200"/>
                      <a:gd name="connsiteY488" fmla="*/ 1788561 h 5777948"/>
                      <a:gd name="connsiteX489" fmla="*/ 3217120 w 6172200"/>
                      <a:gd name="connsiteY489" fmla="*/ 1825074 h 5777948"/>
                      <a:gd name="connsiteX490" fmla="*/ 3215532 w 6172200"/>
                      <a:gd name="connsiteY490" fmla="*/ 1844124 h 5777948"/>
                      <a:gd name="connsiteX491" fmla="*/ 3210770 w 6172200"/>
                      <a:gd name="connsiteY491" fmla="*/ 1866349 h 5777948"/>
                      <a:gd name="connsiteX492" fmla="*/ 3204420 w 6172200"/>
                      <a:gd name="connsiteY492" fmla="*/ 1888574 h 5777948"/>
                      <a:gd name="connsiteX493" fmla="*/ 3198070 w 6172200"/>
                      <a:gd name="connsiteY493" fmla="*/ 1910799 h 5777948"/>
                      <a:gd name="connsiteX494" fmla="*/ 3190132 w 6172200"/>
                      <a:gd name="connsiteY494" fmla="*/ 1931436 h 5777948"/>
                      <a:gd name="connsiteX495" fmla="*/ 3183782 w 6172200"/>
                      <a:gd name="connsiteY495" fmla="*/ 1947311 h 5777948"/>
                      <a:gd name="connsiteX496" fmla="*/ 3179020 w 6172200"/>
                      <a:gd name="connsiteY496" fmla="*/ 1956836 h 5777948"/>
                      <a:gd name="connsiteX497" fmla="*/ 3175845 w 6172200"/>
                      <a:gd name="connsiteY497" fmla="*/ 1961599 h 5777948"/>
                      <a:gd name="connsiteX498" fmla="*/ 3167907 w 6172200"/>
                      <a:gd name="connsiteY498" fmla="*/ 1988586 h 5777948"/>
                      <a:gd name="connsiteX499" fmla="*/ 3167907 w 6172200"/>
                      <a:gd name="connsiteY499" fmla="*/ 2012399 h 5777948"/>
                      <a:gd name="connsiteX500" fmla="*/ 3179020 w 6172200"/>
                      <a:gd name="connsiteY500" fmla="*/ 2033036 h 5777948"/>
                      <a:gd name="connsiteX501" fmla="*/ 3193307 w 6172200"/>
                      <a:gd name="connsiteY501" fmla="*/ 2048911 h 5777948"/>
                      <a:gd name="connsiteX502" fmla="*/ 3215532 w 6172200"/>
                      <a:gd name="connsiteY502" fmla="*/ 2058436 h 5777948"/>
                      <a:gd name="connsiteX503" fmla="*/ 3244107 w 6172200"/>
                      <a:gd name="connsiteY503" fmla="*/ 2061611 h 5777948"/>
                      <a:gd name="connsiteX504" fmla="*/ 3801320 w 6172200"/>
                      <a:gd name="connsiteY504" fmla="*/ 2061611 h 5777948"/>
                      <a:gd name="connsiteX505" fmla="*/ 3804495 w 6172200"/>
                      <a:gd name="connsiteY505" fmla="*/ 2144161 h 5777948"/>
                      <a:gd name="connsiteX506" fmla="*/ 3804495 w 6172200"/>
                      <a:gd name="connsiteY506" fmla="*/ 2152099 h 5777948"/>
                      <a:gd name="connsiteX507" fmla="*/ 3804495 w 6172200"/>
                      <a:gd name="connsiteY507" fmla="*/ 2163211 h 5777948"/>
                      <a:gd name="connsiteX508" fmla="*/ 3804495 w 6172200"/>
                      <a:gd name="connsiteY508" fmla="*/ 2172736 h 5777948"/>
                      <a:gd name="connsiteX509" fmla="*/ 3801320 w 6172200"/>
                      <a:gd name="connsiteY509" fmla="*/ 2602949 h 5777948"/>
                      <a:gd name="connsiteX510" fmla="*/ 3802907 w 6172200"/>
                      <a:gd name="connsiteY510" fmla="*/ 2628349 h 5777948"/>
                      <a:gd name="connsiteX511" fmla="*/ 3810845 w 6172200"/>
                      <a:gd name="connsiteY511" fmla="*/ 2647399 h 5777948"/>
                      <a:gd name="connsiteX512" fmla="*/ 3823545 w 6172200"/>
                      <a:gd name="connsiteY512" fmla="*/ 2661686 h 5777948"/>
                      <a:gd name="connsiteX513" fmla="*/ 3839420 w 6172200"/>
                      <a:gd name="connsiteY513" fmla="*/ 2672799 h 5777948"/>
                      <a:gd name="connsiteX514" fmla="*/ 3858470 w 6172200"/>
                      <a:gd name="connsiteY514" fmla="*/ 2677561 h 5777948"/>
                      <a:gd name="connsiteX515" fmla="*/ 3879107 w 6172200"/>
                      <a:gd name="connsiteY515" fmla="*/ 2675974 h 5777948"/>
                      <a:gd name="connsiteX516" fmla="*/ 3904507 w 6172200"/>
                      <a:gd name="connsiteY516" fmla="*/ 2669624 h 5777948"/>
                      <a:gd name="connsiteX517" fmla="*/ 3909270 w 6172200"/>
                      <a:gd name="connsiteY517" fmla="*/ 2668037 h 5777948"/>
                      <a:gd name="connsiteX518" fmla="*/ 3920382 w 6172200"/>
                      <a:gd name="connsiteY518" fmla="*/ 2663274 h 5777948"/>
                      <a:gd name="connsiteX519" fmla="*/ 3936257 w 6172200"/>
                      <a:gd name="connsiteY519" fmla="*/ 2656924 h 5777948"/>
                      <a:gd name="connsiteX520" fmla="*/ 3956895 w 6172200"/>
                      <a:gd name="connsiteY520" fmla="*/ 2648986 h 5777948"/>
                      <a:gd name="connsiteX521" fmla="*/ 3980707 w 6172200"/>
                      <a:gd name="connsiteY521" fmla="*/ 2642636 h 5777948"/>
                      <a:gd name="connsiteX522" fmla="*/ 4002932 w 6172200"/>
                      <a:gd name="connsiteY522" fmla="*/ 2636286 h 5777948"/>
                      <a:gd name="connsiteX523" fmla="*/ 4025157 w 6172200"/>
                      <a:gd name="connsiteY523" fmla="*/ 2631524 h 5777948"/>
                      <a:gd name="connsiteX524" fmla="*/ 4044207 w 6172200"/>
                      <a:gd name="connsiteY524" fmla="*/ 2629936 h 5777948"/>
                      <a:gd name="connsiteX525" fmla="*/ 4083895 w 6172200"/>
                      <a:gd name="connsiteY525" fmla="*/ 2634699 h 5777948"/>
                      <a:gd name="connsiteX526" fmla="*/ 4117232 w 6172200"/>
                      <a:gd name="connsiteY526" fmla="*/ 2645811 h 5777948"/>
                      <a:gd name="connsiteX527" fmla="*/ 4147395 w 6172200"/>
                      <a:gd name="connsiteY527" fmla="*/ 2664861 h 5777948"/>
                      <a:gd name="connsiteX528" fmla="*/ 4174382 w 6172200"/>
                      <a:gd name="connsiteY528" fmla="*/ 2688674 h 5777948"/>
                      <a:gd name="connsiteX529" fmla="*/ 4191845 w 6172200"/>
                      <a:gd name="connsiteY529" fmla="*/ 2718836 h 5777948"/>
                      <a:gd name="connsiteX530" fmla="*/ 4204545 w 6172200"/>
                      <a:gd name="connsiteY530" fmla="*/ 2752174 h 5777948"/>
                      <a:gd name="connsiteX531" fmla="*/ 4209307 w 6172200"/>
                      <a:gd name="connsiteY531" fmla="*/ 2787099 h 5777948"/>
                      <a:gd name="connsiteX532" fmla="*/ 4204545 w 6172200"/>
                      <a:gd name="connsiteY532" fmla="*/ 2825199 h 5777948"/>
                      <a:gd name="connsiteX533" fmla="*/ 4191845 w 6172200"/>
                      <a:gd name="connsiteY533" fmla="*/ 2858536 h 5777948"/>
                      <a:gd name="connsiteX534" fmla="*/ 4174382 w 6172200"/>
                      <a:gd name="connsiteY534" fmla="*/ 2887111 h 5777948"/>
                      <a:gd name="connsiteX535" fmla="*/ 4147395 w 6172200"/>
                      <a:gd name="connsiteY535" fmla="*/ 2912511 h 5777948"/>
                      <a:gd name="connsiteX536" fmla="*/ 4117232 w 6172200"/>
                      <a:gd name="connsiteY536" fmla="*/ 2931561 h 5777948"/>
                      <a:gd name="connsiteX537" fmla="*/ 4083895 w 6172200"/>
                      <a:gd name="connsiteY537" fmla="*/ 2942674 h 5777948"/>
                      <a:gd name="connsiteX538" fmla="*/ 4044207 w 6172200"/>
                      <a:gd name="connsiteY538" fmla="*/ 2947436 h 5777948"/>
                      <a:gd name="connsiteX539" fmla="*/ 4025157 w 6172200"/>
                      <a:gd name="connsiteY539" fmla="*/ 2945849 h 5777948"/>
                      <a:gd name="connsiteX540" fmla="*/ 4002932 w 6172200"/>
                      <a:gd name="connsiteY540" fmla="*/ 2941086 h 5777948"/>
                      <a:gd name="connsiteX541" fmla="*/ 3980707 w 6172200"/>
                      <a:gd name="connsiteY541" fmla="*/ 2934736 h 5777948"/>
                      <a:gd name="connsiteX542" fmla="*/ 3956895 w 6172200"/>
                      <a:gd name="connsiteY542" fmla="*/ 2926799 h 5777948"/>
                      <a:gd name="connsiteX543" fmla="*/ 3936257 w 6172200"/>
                      <a:gd name="connsiteY543" fmla="*/ 2920449 h 5777948"/>
                      <a:gd name="connsiteX544" fmla="*/ 3920382 w 6172200"/>
                      <a:gd name="connsiteY544" fmla="*/ 2914099 h 5777948"/>
                      <a:gd name="connsiteX545" fmla="*/ 3909270 w 6172200"/>
                      <a:gd name="connsiteY545" fmla="*/ 2909336 h 5777948"/>
                      <a:gd name="connsiteX546" fmla="*/ 3904507 w 6172200"/>
                      <a:gd name="connsiteY546" fmla="*/ 2907749 h 5777948"/>
                      <a:gd name="connsiteX547" fmla="*/ 3879107 w 6172200"/>
                      <a:gd name="connsiteY547" fmla="*/ 2901399 h 5777948"/>
                      <a:gd name="connsiteX548" fmla="*/ 3858470 w 6172200"/>
                      <a:gd name="connsiteY548" fmla="*/ 2899811 h 5777948"/>
                      <a:gd name="connsiteX549" fmla="*/ 3839420 w 6172200"/>
                      <a:gd name="connsiteY549" fmla="*/ 2904574 h 5777948"/>
                      <a:gd name="connsiteX550" fmla="*/ 3823545 w 6172200"/>
                      <a:gd name="connsiteY550" fmla="*/ 2914099 h 5777948"/>
                      <a:gd name="connsiteX551" fmla="*/ 3810845 w 6172200"/>
                      <a:gd name="connsiteY551" fmla="*/ 2929974 h 5777948"/>
                      <a:gd name="connsiteX552" fmla="*/ 3802907 w 6172200"/>
                      <a:gd name="connsiteY552" fmla="*/ 2949024 h 5777948"/>
                      <a:gd name="connsiteX553" fmla="*/ 3801320 w 6172200"/>
                      <a:gd name="connsiteY553" fmla="*/ 2972836 h 5777948"/>
                      <a:gd name="connsiteX554" fmla="*/ 3801320 w 6172200"/>
                      <a:gd name="connsiteY554" fmla="*/ 3403049 h 5777948"/>
                      <a:gd name="connsiteX555" fmla="*/ 3798145 w 6172200"/>
                      <a:gd name="connsiteY555" fmla="*/ 3415749 h 5777948"/>
                      <a:gd name="connsiteX556" fmla="*/ 3796557 w 6172200"/>
                      <a:gd name="connsiteY556" fmla="*/ 3426861 h 5777948"/>
                      <a:gd name="connsiteX557" fmla="*/ 3796557 w 6172200"/>
                      <a:gd name="connsiteY557" fmla="*/ 3512586 h 5777948"/>
                      <a:gd name="connsiteX558" fmla="*/ 4356945 w 6172200"/>
                      <a:gd name="connsiteY558" fmla="*/ 3512586 h 5777948"/>
                      <a:gd name="connsiteX559" fmla="*/ 4385520 w 6172200"/>
                      <a:gd name="connsiteY559" fmla="*/ 3517349 h 5777948"/>
                      <a:gd name="connsiteX560" fmla="*/ 4407745 w 6172200"/>
                      <a:gd name="connsiteY560" fmla="*/ 3526874 h 5777948"/>
                      <a:gd name="connsiteX561" fmla="*/ 4423620 w 6172200"/>
                      <a:gd name="connsiteY561" fmla="*/ 3544336 h 5777948"/>
                      <a:gd name="connsiteX562" fmla="*/ 4433145 w 6172200"/>
                      <a:gd name="connsiteY562" fmla="*/ 3563386 h 5777948"/>
                      <a:gd name="connsiteX563" fmla="*/ 4433145 w 6172200"/>
                      <a:gd name="connsiteY563" fmla="*/ 3587199 h 5777948"/>
                      <a:gd name="connsiteX564" fmla="*/ 4425207 w 6172200"/>
                      <a:gd name="connsiteY564" fmla="*/ 3612599 h 5777948"/>
                      <a:gd name="connsiteX565" fmla="*/ 4425207 w 6172200"/>
                      <a:gd name="connsiteY565" fmla="*/ 3614186 h 5777948"/>
                      <a:gd name="connsiteX566" fmla="*/ 4420445 w 6172200"/>
                      <a:gd name="connsiteY566" fmla="*/ 3622124 h 5777948"/>
                      <a:gd name="connsiteX567" fmla="*/ 4415682 w 6172200"/>
                      <a:gd name="connsiteY567" fmla="*/ 3633236 h 5777948"/>
                      <a:gd name="connsiteX568" fmla="*/ 4409332 w 6172200"/>
                      <a:gd name="connsiteY568" fmla="*/ 3649111 h 5777948"/>
                      <a:gd name="connsiteX569" fmla="*/ 4402982 w 6172200"/>
                      <a:gd name="connsiteY569" fmla="*/ 3669749 h 5777948"/>
                      <a:gd name="connsiteX570" fmla="*/ 4395045 w 6172200"/>
                      <a:gd name="connsiteY570" fmla="*/ 3690386 h 5777948"/>
                      <a:gd name="connsiteX571" fmla="*/ 4388695 w 6172200"/>
                      <a:gd name="connsiteY571" fmla="*/ 3712611 h 5777948"/>
                      <a:gd name="connsiteX572" fmla="*/ 4385520 w 6172200"/>
                      <a:gd name="connsiteY572" fmla="*/ 3733249 h 5777948"/>
                      <a:gd name="connsiteX573" fmla="*/ 4383932 w 6172200"/>
                      <a:gd name="connsiteY573" fmla="*/ 3750711 h 5777948"/>
                      <a:gd name="connsiteX574" fmla="*/ 4385520 w 6172200"/>
                      <a:gd name="connsiteY574" fmla="*/ 3779286 h 5777948"/>
                      <a:gd name="connsiteX575" fmla="*/ 4393457 w 6172200"/>
                      <a:gd name="connsiteY575" fmla="*/ 3807861 h 5777948"/>
                      <a:gd name="connsiteX576" fmla="*/ 4406157 w 6172200"/>
                      <a:gd name="connsiteY576" fmla="*/ 3833261 h 5777948"/>
                      <a:gd name="connsiteX577" fmla="*/ 4410920 w 6172200"/>
                      <a:gd name="connsiteY577" fmla="*/ 3839611 h 5777948"/>
                      <a:gd name="connsiteX578" fmla="*/ 4431557 w 6172200"/>
                      <a:gd name="connsiteY578" fmla="*/ 3863424 h 5777948"/>
                      <a:gd name="connsiteX579" fmla="*/ 4455370 w 6172200"/>
                      <a:gd name="connsiteY579" fmla="*/ 3882474 h 5777948"/>
                      <a:gd name="connsiteX580" fmla="*/ 4483945 w 6172200"/>
                      <a:gd name="connsiteY580" fmla="*/ 3898349 h 5777948"/>
                      <a:gd name="connsiteX581" fmla="*/ 4515695 w 6172200"/>
                      <a:gd name="connsiteY581" fmla="*/ 3906286 h 5777948"/>
                      <a:gd name="connsiteX582" fmla="*/ 4547445 w 6172200"/>
                      <a:gd name="connsiteY582" fmla="*/ 3909461 h 5777948"/>
                      <a:gd name="connsiteX583" fmla="*/ 4580782 w 6172200"/>
                      <a:gd name="connsiteY583" fmla="*/ 3906286 h 5777948"/>
                      <a:gd name="connsiteX584" fmla="*/ 4612532 w 6172200"/>
                      <a:gd name="connsiteY584" fmla="*/ 3898349 h 5777948"/>
                      <a:gd name="connsiteX585" fmla="*/ 4639520 w 6172200"/>
                      <a:gd name="connsiteY585" fmla="*/ 3882474 h 5777948"/>
                      <a:gd name="connsiteX586" fmla="*/ 4663332 w 6172200"/>
                      <a:gd name="connsiteY586" fmla="*/ 3863424 h 5777948"/>
                      <a:gd name="connsiteX587" fmla="*/ 4682382 w 6172200"/>
                      <a:gd name="connsiteY587" fmla="*/ 3839611 h 5777948"/>
                      <a:gd name="connsiteX588" fmla="*/ 4687145 w 6172200"/>
                      <a:gd name="connsiteY588" fmla="*/ 3833261 h 5777948"/>
                      <a:gd name="connsiteX589" fmla="*/ 4701432 w 6172200"/>
                      <a:gd name="connsiteY589" fmla="*/ 3807861 h 5777948"/>
                      <a:gd name="connsiteX590" fmla="*/ 4709370 w 6172200"/>
                      <a:gd name="connsiteY590" fmla="*/ 3779286 h 5777948"/>
                      <a:gd name="connsiteX591" fmla="*/ 4712545 w 6172200"/>
                      <a:gd name="connsiteY591" fmla="*/ 3750711 h 5777948"/>
                      <a:gd name="connsiteX592" fmla="*/ 4710957 w 6172200"/>
                      <a:gd name="connsiteY592" fmla="*/ 3733249 h 5777948"/>
                      <a:gd name="connsiteX593" fmla="*/ 4706195 w 6172200"/>
                      <a:gd name="connsiteY593" fmla="*/ 3712611 h 5777948"/>
                      <a:gd name="connsiteX594" fmla="*/ 4699845 w 6172200"/>
                      <a:gd name="connsiteY594" fmla="*/ 3690386 h 5777948"/>
                      <a:gd name="connsiteX595" fmla="*/ 4693495 w 6172200"/>
                      <a:gd name="connsiteY595" fmla="*/ 3669749 h 5777948"/>
                      <a:gd name="connsiteX596" fmla="*/ 4683970 w 6172200"/>
                      <a:gd name="connsiteY596" fmla="*/ 3649111 h 5777948"/>
                      <a:gd name="connsiteX597" fmla="*/ 4677620 w 6172200"/>
                      <a:gd name="connsiteY597" fmla="*/ 3633236 h 5777948"/>
                      <a:gd name="connsiteX598" fmla="*/ 4672857 w 6172200"/>
                      <a:gd name="connsiteY598" fmla="*/ 3622124 h 5777948"/>
                      <a:gd name="connsiteX599" fmla="*/ 4669682 w 6172200"/>
                      <a:gd name="connsiteY599" fmla="*/ 3614186 h 5777948"/>
                      <a:gd name="connsiteX600" fmla="*/ 4669682 w 6172200"/>
                      <a:gd name="connsiteY600" fmla="*/ 3612599 h 5777948"/>
                      <a:gd name="connsiteX601" fmla="*/ 4661745 w 6172200"/>
                      <a:gd name="connsiteY601" fmla="*/ 3587199 h 5777948"/>
                      <a:gd name="connsiteX602" fmla="*/ 4663332 w 6172200"/>
                      <a:gd name="connsiteY602" fmla="*/ 3563386 h 5777948"/>
                      <a:gd name="connsiteX603" fmla="*/ 4671270 w 6172200"/>
                      <a:gd name="connsiteY603" fmla="*/ 3544336 h 5777948"/>
                      <a:gd name="connsiteX604" fmla="*/ 4687145 w 6172200"/>
                      <a:gd name="connsiteY604" fmla="*/ 3526874 h 5777948"/>
                      <a:gd name="connsiteX605" fmla="*/ 4710957 w 6172200"/>
                      <a:gd name="connsiteY605" fmla="*/ 3517349 h 5777948"/>
                      <a:gd name="connsiteX606" fmla="*/ 4737945 w 6172200"/>
                      <a:gd name="connsiteY606" fmla="*/ 3512586 h 5777948"/>
                      <a:gd name="connsiteX607" fmla="*/ 5296745 w 6172200"/>
                      <a:gd name="connsiteY607" fmla="*/ 3512586 h 5777948"/>
                      <a:gd name="connsiteX608" fmla="*/ 5296745 w 6172200"/>
                      <a:gd name="connsiteY608" fmla="*/ 2972836 h 5777948"/>
                      <a:gd name="connsiteX609" fmla="*/ 5299920 w 6172200"/>
                      <a:gd name="connsiteY609" fmla="*/ 2949024 h 5777948"/>
                      <a:gd name="connsiteX610" fmla="*/ 5307858 w 6172200"/>
                      <a:gd name="connsiteY610" fmla="*/ 2929974 h 5777948"/>
                      <a:gd name="connsiteX611" fmla="*/ 5320558 w 6172200"/>
                      <a:gd name="connsiteY611" fmla="*/ 2914099 h 5777948"/>
                      <a:gd name="connsiteX612" fmla="*/ 5336433 w 6172200"/>
                      <a:gd name="connsiteY612" fmla="*/ 2904574 h 5777948"/>
                      <a:gd name="connsiteX613" fmla="*/ 5355483 w 6172200"/>
                      <a:gd name="connsiteY613" fmla="*/ 2899811 h 5777948"/>
                      <a:gd name="connsiteX614" fmla="*/ 5377708 w 6172200"/>
                      <a:gd name="connsiteY614" fmla="*/ 2901399 h 5777948"/>
                      <a:gd name="connsiteX615" fmla="*/ 5403108 w 6172200"/>
                      <a:gd name="connsiteY615" fmla="*/ 2907749 h 5777948"/>
                      <a:gd name="connsiteX616" fmla="*/ 5406283 w 6172200"/>
                      <a:gd name="connsiteY616" fmla="*/ 2909336 h 5777948"/>
                      <a:gd name="connsiteX617" fmla="*/ 5417395 w 6172200"/>
                      <a:gd name="connsiteY617" fmla="*/ 2914099 h 5777948"/>
                      <a:gd name="connsiteX618" fmla="*/ 5433270 w 6172200"/>
                      <a:gd name="connsiteY618" fmla="*/ 2920449 h 5777948"/>
                      <a:gd name="connsiteX619" fmla="*/ 5453907 w 6172200"/>
                      <a:gd name="connsiteY619" fmla="*/ 2926799 h 5777948"/>
                      <a:gd name="connsiteX620" fmla="*/ 5476132 w 6172200"/>
                      <a:gd name="connsiteY620" fmla="*/ 2934736 h 5777948"/>
                      <a:gd name="connsiteX621" fmla="*/ 5501532 w 6172200"/>
                      <a:gd name="connsiteY621" fmla="*/ 2941086 h 5777948"/>
                      <a:gd name="connsiteX622" fmla="*/ 5523758 w 6172200"/>
                      <a:gd name="connsiteY622" fmla="*/ 2945849 h 5777948"/>
                      <a:gd name="connsiteX623" fmla="*/ 5542808 w 6172200"/>
                      <a:gd name="connsiteY623" fmla="*/ 2947436 h 5777948"/>
                      <a:gd name="connsiteX624" fmla="*/ 5580908 w 6172200"/>
                      <a:gd name="connsiteY624" fmla="*/ 2942674 h 5777948"/>
                      <a:gd name="connsiteX625" fmla="*/ 5614245 w 6172200"/>
                      <a:gd name="connsiteY625" fmla="*/ 2931561 h 5777948"/>
                      <a:gd name="connsiteX626" fmla="*/ 5644408 w 6172200"/>
                      <a:gd name="connsiteY626" fmla="*/ 2912511 h 5777948"/>
                      <a:gd name="connsiteX627" fmla="*/ 5671395 w 6172200"/>
                      <a:gd name="connsiteY627" fmla="*/ 2887111 h 5777948"/>
                      <a:gd name="connsiteX628" fmla="*/ 5690445 w 6172200"/>
                      <a:gd name="connsiteY628" fmla="*/ 2858536 h 5777948"/>
                      <a:gd name="connsiteX629" fmla="*/ 5703145 w 6172200"/>
                      <a:gd name="connsiteY629" fmla="*/ 2825199 h 5777948"/>
                      <a:gd name="connsiteX630" fmla="*/ 5706320 w 6172200"/>
                      <a:gd name="connsiteY630" fmla="*/ 2787099 h 5777948"/>
                      <a:gd name="connsiteX631" fmla="*/ 5703145 w 6172200"/>
                      <a:gd name="connsiteY631" fmla="*/ 2752174 h 5777948"/>
                      <a:gd name="connsiteX632" fmla="*/ 5690445 w 6172200"/>
                      <a:gd name="connsiteY632" fmla="*/ 2718836 h 5777948"/>
                      <a:gd name="connsiteX633" fmla="*/ 5671395 w 6172200"/>
                      <a:gd name="connsiteY633" fmla="*/ 2688674 h 5777948"/>
                      <a:gd name="connsiteX634" fmla="*/ 5644408 w 6172200"/>
                      <a:gd name="connsiteY634" fmla="*/ 2664861 h 5777948"/>
                      <a:gd name="connsiteX635" fmla="*/ 5614245 w 6172200"/>
                      <a:gd name="connsiteY635" fmla="*/ 2645811 h 5777948"/>
                      <a:gd name="connsiteX636" fmla="*/ 5580908 w 6172200"/>
                      <a:gd name="connsiteY636" fmla="*/ 2634699 h 5777948"/>
                      <a:gd name="connsiteX637" fmla="*/ 5542808 w 6172200"/>
                      <a:gd name="connsiteY637" fmla="*/ 2629936 h 5777948"/>
                      <a:gd name="connsiteX638" fmla="*/ 5523758 w 6172200"/>
                      <a:gd name="connsiteY638" fmla="*/ 2631524 h 5777948"/>
                      <a:gd name="connsiteX639" fmla="*/ 5501532 w 6172200"/>
                      <a:gd name="connsiteY639" fmla="*/ 2636286 h 5777948"/>
                      <a:gd name="connsiteX640" fmla="*/ 5476132 w 6172200"/>
                      <a:gd name="connsiteY640" fmla="*/ 2642636 h 5777948"/>
                      <a:gd name="connsiteX641" fmla="*/ 5453907 w 6172200"/>
                      <a:gd name="connsiteY641" fmla="*/ 2648986 h 5777948"/>
                      <a:gd name="connsiteX642" fmla="*/ 5433270 w 6172200"/>
                      <a:gd name="connsiteY642" fmla="*/ 2656924 h 5777948"/>
                      <a:gd name="connsiteX643" fmla="*/ 5417395 w 6172200"/>
                      <a:gd name="connsiteY643" fmla="*/ 2663274 h 5777948"/>
                      <a:gd name="connsiteX644" fmla="*/ 5406283 w 6172200"/>
                      <a:gd name="connsiteY644" fmla="*/ 2668037 h 5777948"/>
                      <a:gd name="connsiteX645" fmla="*/ 5403108 w 6172200"/>
                      <a:gd name="connsiteY645" fmla="*/ 2669624 h 5777948"/>
                      <a:gd name="connsiteX646" fmla="*/ 5377708 w 6172200"/>
                      <a:gd name="connsiteY646" fmla="*/ 2675974 h 5777948"/>
                      <a:gd name="connsiteX647" fmla="*/ 5355483 w 6172200"/>
                      <a:gd name="connsiteY647" fmla="*/ 2677561 h 5777948"/>
                      <a:gd name="connsiteX648" fmla="*/ 5336433 w 6172200"/>
                      <a:gd name="connsiteY648" fmla="*/ 2672799 h 5777948"/>
                      <a:gd name="connsiteX649" fmla="*/ 5320558 w 6172200"/>
                      <a:gd name="connsiteY649" fmla="*/ 2661686 h 5777948"/>
                      <a:gd name="connsiteX650" fmla="*/ 5307858 w 6172200"/>
                      <a:gd name="connsiteY650" fmla="*/ 2647399 h 5777948"/>
                      <a:gd name="connsiteX651" fmla="*/ 5299920 w 6172200"/>
                      <a:gd name="connsiteY651" fmla="*/ 2628349 h 5777948"/>
                      <a:gd name="connsiteX652" fmla="*/ 5296745 w 6172200"/>
                      <a:gd name="connsiteY652" fmla="*/ 2602949 h 5777948"/>
                      <a:gd name="connsiteX653" fmla="*/ 5296745 w 6172200"/>
                      <a:gd name="connsiteY653" fmla="*/ 2061611 h 5777948"/>
                      <a:gd name="connsiteX654" fmla="*/ 4737945 w 6172200"/>
                      <a:gd name="connsiteY654" fmla="*/ 2061611 h 5777948"/>
                      <a:gd name="connsiteX655" fmla="*/ 4710957 w 6172200"/>
                      <a:gd name="connsiteY655" fmla="*/ 2064786 h 5777948"/>
                      <a:gd name="connsiteX656" fmla="*/ 4687145 w 6172200"/>
                      <a:gd name="connsiteY656" fmla="*/ 2077486 h 5777948"/>
                      <a:gd name="connsiteX657" fmla="*/ 4671270 w 6172200"/>
                      <a:gd name="connsiteY657" fmla="*/ 2091774 h 5777948"/>
                      <a:gd name="connsiteX658" fmla="*/ 4663332 w 6172200"/>
                      <a:gd name="connsiteY658" fmla="*/ 2112411 h 5777948"/>
                      <a:gd name="connsiteX659" fmla="*/ 4661745 w 6172200"/>
                      <a:gd name="connsiteY659" fmla="*/ 2136224 h 5777948"/>
                      <a:gd name="connsiteX660" fmla="*/ 4669682 w 6172200"/>
                      <a:gd name="connsiteY660" fmla="*/ 2161624 h 5777948"/>
                      <a:gd name="connsiteX661" fmla="*/ 4671270 w 6172200"/>
                      <a:gd name="connsiteY661" fmla="*/ 2166386 h 5777948"/>
                      <a:gd name="connsiteX662" fmla="*/ 4676032 w 6172200"/>
                      <a:gd name="connsiteY662" fmla="*/ 2179086 h 5777948"/>
                      <a:gd name="connsiteX663" fmla="*/ 4682382 w 6172200"/>
                      <a:gd name="connsiteY663" fmla="*/ 2194961 h 5777948"/>
                      <a:gd name="connsiteX664" fmla="*/ 4691907 w 6172200"/>
                      <a:gd name="connsiteY664" fmla="*/ 2214011 h 5777948"/>
                      <a:gd name="connsiteX665" fmla="*/ 4699845 w 6172200"/>
                      <a:gd name="connsiteY665" fmla="*/ 2236236 h 5777948"/>
                      <a:gd name="connsiteX666" fmla="*/ 4706195 w 6172200"/>
                      <a:gd name="connsiteY666" fmla="*/ 2260049 h 5777948"/>
                      <a:gd name="connsiteX667" fmla="*/ 4710957 w 6172200"/>
                      <a:gd name="connsiteY667" fmla="*/ 2280686 h 5777948"/>
                      <a:gd name="connsiteX668" fmla="*/ 4712545 w 6172200"/>
                      <a:gd name="connsiteY668" fmla="*/ 2299737 h 5777948"/>
                      <a:gd name="connsiteX669" fmla="*/ 4707782 w 6172200"/>
                      <a:gd name="connsiteY669" fmla="*/ 2334661 h 5777948"/>
                      <a:gd name="connsiteX670" fmla="*/ 4695082 w 6172200"/>
                      <a:gd name="connsiteY670" fmla="*/ 2369586 h 5777948"/>
                      <a:gd name="connsiteX671" fmla="*/ 4674445 w 6172200"/>
                      <a:gd name="connsiteY671" fmla="*/ 2398161 h 5777948"/>
                      <a:gd name="connsiteX672" fmla="*/ 4650632 w 6172200"/>
                      <a:gd name="connsiteY672" fmla="*/ 2423561 h 5777948"/>
                      <a:gd name="connsiteX673" fmla="*/ 4620470 w 6172200"/>
                      <a:gd name="connsiteY673" fmla="*/ 2442611 h 5777948"/>
                      <a:gd name="connsiteX674" fmla="*/ 4583957 w 6172200"/>
                      <a:gd name="connsiteY674" fmla="*/ 2455311 h 5777948"/>
                      <a:gd name="connsiteX675" fmla="*/ 4547445 w 6172200"/>
                      <a:gd name="connsiteY675" fmla="*/ 2458486 h 5777948"/>
                      <a:gd name="connsiteX676" fmla="*/ 4509345 w 6172200"/>
                      <a:gd name="connsiteY676" fmla="*/ 2455311 h 5777948"/>
                      <a:gd name="connsiteX677" fmla="*/ 4476007 w 6172200"/>
                      <a:gd name="connsiteY677" fmla="*/ 2442611 h 5777948"/>
                      <a:gd name="connsiteX678" fmla="*/ 4445845 w 6172200"/>
                      <a:gd name="connsiteY678" fmla="*/ 2423561 h 5777948"/>
                      <a:gd name="connsiteX679" fmla="*/ 4418857 w 6172200"/>
                      <a:gd name="connsiteY679" fmla="*/ 2398161 h 5777948"/>
                      <a:gd name="connsiteX680" fmla="*/ 4399807 w 6172200"/>
                      <a:gd name="connsiteY680" fmla="*/ 2369586 h 5777948"/>
                      <a:gd name="connsiteX681" fmla="*/ 4387107 w 6172200"/>
                      <a:gd name="connsiteY681" fmla="*/ 2334661 h 5777948"/>
                      <a:gd name="connsiteX682" fmla="*/ 4383932 w 6172200"/>
                      <a:gd name="connsiteY682" fmla="*/ 2299737 h 5777948"/>
                      <a:gd name="connsiteX683" fmla="*/ 4385520 w 6172200"/>
                      <a:gd name="connsiteY683" fmla="*/ 2280686 h 5777948"/>
                      <a:gd name="connsiteX684" fmla="*/ 4390282 w 6172200"/>
                      <a:gd name="connsiteY684" fmla="*/ 2260049 h 5777948"/>
                      <a:gd name="connsiteX685" fmla="*/ 4396632 w 6172200"/>
                      <a:gd name="connsiteY685" fmla="*/ 2236236 h 5777948"/>
                      <a:gd name="connsiteX686" fmla="*/ 4402982 w 6172200"/>
                      <a:gd name="connsiteY686" fmla="*/ 2214011 h 5777948"/>
                      <a:gd name="connsiteX687" fmla="*/ 4410920 w 6172200"/>
                      <a:gd name="connsiteY687" fmla="*/ 2194961 h 5777948"/>
                      <a:gd name="connsiteX688" fmla="*/ 4417270 w 6172200"/>
                      <a:gd name="connsiteY688" fmla="*/ 2179086 h 5777948"/>
                      <a:gd name="connsiteX689" fmla="*/ 4423620 w 6172200"/>
                      <a:gd name="connsiteY689" fmla="*/ 2166386 h 5777948"/>
                      <a:gd name="connsiteX690" fmla="*/ 4425207 w 6172200"/>
                      <a:gd name="connsiteY690" fmla="*/ 2161624 h 5777948"/>
                      <a:gd name="connsiteX691" fmla="*/ 4433145 w 6172200"/>
                      <a:gd name="connsiteY691" fmla="*/ 2136224 h 5777948"/>
                      <a:gd name="connsiteX692" fmla="*/ 4433145 w 6172200"/>
                      <a:gd name="connsiteY692" fmla="*/ 2112411 h 5777948"/>
                      <a:gd name="connsiteX693" fmla="*/ 4423620 w 6172200"/>
                      <a:gd name="connsiteY693" fmla="*/ 2091774 h 5777948"/>
                      <a:gd name="connsiteX694" fmla="*/ 4407745 w 6172200"/>
                      <a:gd name="connsiteY694" fmla="*/ 2077486 h 5777948"/>
                      <a:gd name="connsiteX695" fmla="*/ 4385520 w 6172200"/>
                      <a:gd name="connsiteY695" fmla="*/ 2064786 h 5777948"/>
                      <a:gd name="connsiteX696" fmla="*/ 4356945 w 6172200"/>
                      <a:gd name="connsiteY696" fmla="*/ 2061611 h 5777948"/>
                      <a:gd name="connsiteX697" fmla="*/ 3804495 w 6172200"/>
                      <a:gd name="connsiteY697" fmla="*/ 2061611 h 5777948"/>
                      <a:gd name="connsiteX698" fmla="*/ 3804495 w 6172200"/>
                      <a:gd name="connsiteY698" fmla="*/ 1520274 h 5777948"/>
                      <a:gd name="connsiteX699" fmla="*/ 3806082 w 6172200"/>
                      <a:gd name="connsiteY699" fmla="*/ 1498049 h 5777948"/>
                      <a:gd name="connsiteX700" fmla="*/ 3814020 w 6172200"/>
                      <a:gd name="connsiteY700" fmla="*/ 1477411 h 5777948"/>
                      <a:gd name="connsiteX701" fmla="*/ 3826720 w 6172200"/>
                      <a:gd name="connsiteY701" fmla="*/ 1463124 h 5777948"/>
                      <a:gd name="connsiteX702" fmla="*/ 3842595 w 6172200"/>
                      <a:gd name="connsiteY702" fmla="*/ 1453599 h 5777948"/>
                      <a:gd name="connsiteX703" fmla="*/ 3861645 w 6172200"/>
                      <a:gd name="connsiteY703" fmla="*/ 1448836 h 5777948"/>
                      <a:gd name="connsiteX704" fmla="*/ 3882282 w 6172200"/>
                      <a:gd name="connsiteY704" fmla="*/ 1448836 h 5777948"/>
                      <a:gd name="connsiteX705" fmla="*/ 3907682 w 6172200"/>
                      <a:gd name="connsiteY705" fmla="*/ 1456774 h 5777948"/>
                      <a:gd name="connsiteX706" fmla="*/ 3912445 w 6172200"/>
                      <a:gd name="connsiteY706" fmla="*/ 1458361 h 5777948"/>
                      <a:gd name="connsiteX707" fmla="*/ 3923557 w 6172200"/>
                      <a:gd name="connsiteY707" fmla="*/ 1463124 h 5777948"/>
                      <a:gd name="connsiteX708" fmla="*/ 3939432 w 6172200"/>
                      <a:gd name="connsiteY708" fmla="*/ 1467887 h 5777948"/>
                      <a:gd name="connsiteX709" fmla="*/ 3960070 w 6172200"/>
                      <a:gd name="connsiteY709" fmla="*/ 1475824 h 5777948"/>
                      <a:gd name="connsiteX710" fmla="*/ 3983882 w 6172200"/>
                      <a:gd name="connsiteY710" fmla="*/ 1483761 h 5777948"/>
                      <a:gd name="connsiteX711" fmla="*/ 4006107 w 6172200"/>
                      <a:gd name="connsiteY711" fmla="*/ 1488524 h 5777948"/>
                      <a:gd name="connsiteX712" fmla="*/ 4028332 w 6172200"/>
                      <a:gd name="connsiteY712" fmla="*/ 1493286 h 5777948"/>
                      <a:gd name="connsiteX713" fmla="*/ 4047382 w 6172200"/>
                      <a:gd name="connsiteY713" fmla="*/ 1494874 h 5777948"/>
                      <a:gd name="connsiteX714" fmla="*/ 4087070 w 6172200"/>
                      <a:gd name="connsiteY714" fmla="*/ 1491699 h 5777948"/>
                      <a:gd name="connsiteX715" fmla="*/ 4120407 w 6172200"/>
                      <a:gd name="connsiteY715" fmla="*/ 1478999 h 5777948"/>
                      <a:gd name="connsiteX716" fmla="*/ 4150570 w 6172200"/>
                      <a:gd name="connsiteY716" fmla="*/ 1461536 h 5777948"/>
                      <a:gd name="connsiteX717" fmla="*/ 4177557 w 6172200"/>
                      <a:gd name="connsiteY717" fmla="*/ 1436136 h 5777948"/>
                      <a:gd name="connsiteX718" fmla="*/ 4196607 w 6172200"/>
                      <a:gd name="connsiteY718" fmla="*/ 1405974 h 5777948"/>
                      <a:gd name="connsiteX719" fmla="*/ 4207720 w 6172200"/>
                      <a:gd name="connsiteY719" fmla="*/ 1374224 h 5777948"/>
                      <a:gd name="connsiteX720" fmla="*/ 4212482 w 6172200"/>
                      <a:gd name="connsiteY720" fmla="*/ 1336124 h 5777948"/>
                      <a:gd name="connsiteX721" fmla="*/ 4207720 w 6172200"/>
                      <a:gd name="connsiteY721" fmla="*/ 1299611 h 5777948"/>
                      <a:gd name="connsiteX722" fmla="*/ 4196607 w 6172200"/>
                      <a:gd name="connsiteY722" fmla="*/ 1267861 h 5777948"/>
                      <a:gd name="connsiteX723" fmla="*/ 4177557 w 6172200"/>
                      <a:gd name="connsiteY723" fmla="*/ 1237698 h 5777948"/>
                      <a:gd name="connsiteX724" fmla="*/ 4150570 w 6172200"/>
                      <a:gd name="connsiteY724" fmla="*/ 1212299 h 5777948"/>
                      <a:gd name="connsiteX725" fmla="*/ 4120407 w 6172200"/>
                      <a:gd name="connsiteY725" fmla="*/ 1194836 h 5777948"/>
                      <a:gd name="connsiteX726" fmla="*/ 4087070 w 6172200"/>
                      <a:gd name="connsiteY726" fmla="*/ 1182136 h 5777948"/>
                      <a:gd name="connsiteX727" fmla="*/ 4047382 w 6172200"/>
                      <a:gd name="connsiteY727" fmla="*/ 1178961 h 5777948"/>
                      <a:gd name="connsiteX728" fmla="*/ 4028332 w 6172200"/>
                      <a:gd name="connsiteY728" fmla="*/ 1180549 h 5777948"/>
                      <a:gd name="connsiteX729" fmla="*/ 4006107 w 6172200"/>
                      <a:gd name="connsiteY729" fmla="*/ 1185311 h 5777948"/>
                      <a:gd name="connsiteX730" fmla="*/ 3983882 w 6172200"/>
                      <a:gd name="connsiteY730" fmla="*/ 1191661 h 5777948"/>
                      <a:gd name="connsiteX731" fmla="*/ 3960070 w 6172200"/>
                      <a:gd name="connsiteY731" fmla="*/ 1198011 h 5777948"/>
                      <a:gd name="connsiteX732" fmla="*/ 3939432 w 6172200"/>
                      <a:gd name="connsiteY732" fmla="*/ 1205949 h 5777948"/>
                      <a:gd name="connsiteX733" fmla="*/ 3923557 w 6172200"/>
                      <a:gd name="connsiteY733" fmla="*/ 1212299 h 5777948"/>
                      <a:gd name="connsiteX734" fmla="*/ 3912445 w 6172200"/>
                      <a:gd name="connsiteY734" fmla="*/ 1215474 h 5777948"/>
                      <a:gd name="connsiteX735" fmla="*/ 3907682 w 6172200"/>
                      <a:gd name="connsiteY735" fmla="*/ 1217061 h 5777948"/>
                      <a:gd name="connsiteX736" fmla="*/ 3882282 w 6172200"/>
                      <a:gd name="connsiteY736" fmla="*/ 1224998 h 5777948"/>
                      <a:gd name="connsiteX737" fmla="*/ 3861645 w 6172200"/>
                      <a:gd name="connsiteY737" fmla="*/ 1224998 h 5777948"/>
                      <a:gd name="connsiteX738" fmla="*/ 3842595 w 6172200"/>
                      <a:gd name="connsiteY738" fmla="*/ 1220236 h 5777948"/>
                      <a:gd name="connsiteX739" fmla="*/ 3826720 w 6172200"/>
                      <a:gd name="connsiteY739" fmla="*/ 1210711 h 5777948"/>
                      <a:gd name="connsiteX740" fmla="*/ 3814020 w 6172200"/>
                      <a:gd name="connsiteY740" fmla="*/ 1196423 h 5777948"/>
                      <a:gd name="connsiteX741" fmla="*/ 3806082 w 6172200"/>
                      <a:gd name="connsiteY741" fmla="*/ 1175786 h 5777948"/>
                      <a:gd name="connsiteX742" fmla="*/ 3804495 w 6172200"/>
                      <a:gd name="connsiteY742" fmla="*/ 1151973 h 5777948"/>
                      <a:gd name="connsiteX743" fmla="*/ 3804495 w 6172200"/>
                      <a:gd name="connsiteY743" fmla="*/ 610636 h 5777948"/>
                      <a:gd name="connsiteX744" fmla="*/ 3690195 w 6172200"/>
                      <a:gd name="connsiteY744" fmla="*/ 610636 h 5777948"/>
                      <a:gd name="connsiteX745" fmla="*/ 3688607 w 6172200"/>
                      <a:gd name="connsiteY745" fmla="*/ 610636 h 5777948"/>
                      <a:gd name="connsiteX746" fmla="*/ 3244107 w 6172200"/>
                      <a:gd name="connsiteY746" fmla="*/ 610636 h 5777948"/>
                      <a:gd name="connsiteX747" fmla="*/ 3215532 w 6172200"/>
                      <a:gd name="connsiteY747" fmla="*/ 607461 h 5777948"/>
                      <a:gd name="connsiteX748" fmla="*/ 3193307 w 6172200"/>
                      <a:gd name="connsiteY748" fmla="*/ 596349 h 5777948"/>
                      <a:gd name="connsiteX749" fmla="*/ 3179020 w 6172200"/>
                      <a:gd name="connsiteY749" fmla="*/ 582061 h 5777948"/>
                      <a:gd name="connsiteX750" fmla="*/ 3167907 w 6172200"/>
                      <a:gd name="connsiteY750" fmla="*/ 561424 h 5777948"/>
                      <a:gd name="connsiteX751" fmla="*/ 3167907 w 6172200"/>
                      <a:gd name="connsiteY751" fmla="*/ 537611 h 5777948"/>
                      <a:gd name="connsiteX752" fmla="*/ 3175845 w 6172200"/>
                      <a:gd name="connsiteY752" fmla="*/ 510624 h 5777948"/>
                      <a:gd name="connsiteX753" fmla="*/ 3175845 w 6172200"/>
                      <a:gd name="connsiteY753" fmla="*/ 509036 h 5777948"/>
                      <a:gd name="connsiteX754" fmla="*/ 3180607 w 6172200"/>
                      <a:gd name="connsiteY754" fmla="*/ 502686 h 5777948"/>
                      <a:gd name="connsiteX755" fmla="*/ 3185370 w 6172200"/>
                      <a:gd name="connsiteY755" fmla="*/ 491574 h 5777948"/>
                      <a:gd name="connsiteX756" fmla="*/ 3191720 w 6172200"/>
                      <a:gd name="connsiteY756" fmla="*/ 475699 h 5777948"/>
                      <a:gd name="connsiteX757" fmla="*/ 3198070 w 6172200"/>
                      <a:gd name="connsiteY757" fmla="*/ 456648 h 5777948"/>
                      <a:gd name="connsiteX758" fmla="*/ 3206007 w 6172200"/>
                      <a:gd name="connsiteY758" fmla="*/ 434423 h 5777948"/>
                      <a:gd name="connsiteX759" fmla="*/ 3212357 w 6172200"/>
                      <a:gd name="connsiteY759" fmla="*/ 412198 h 5777948"/>
                      <a:gd name="connsiteX760" fmla="*/ 3215532 w 6172200"/>
                      <a:gd name="connsiteY760" fmla="*/ 391561 h 5777948"/>
                      <a:gd name="connsiteX761" fmla="*/ 3217120 w 6172200"/>
                      <a:gd name="connsiteY761" fmla="*/ 374099 h 5777948"/>
                      <a:gd name="connsiteX762" fmla="*/ 3215532 w 6172200"/>
                      <a:gd name="connsiteY762" fmla="*/ 343936 h 5777948"/>
                      <a:gd name="connsiteX763" fmla="*/ 3207595 w 6172200"/>
                      <a:gd name="connsiteY763" fmla="*/ 316948 h 5777948"/>
                      <a:gd name="connsiteX764" fmla="*/ 3194895 w 6172200"/>
                      <a:gd name="connsiteY764" fmla="*/ 291548 h 5777948"/>
                      <a:gd name="connsiteX765" fmla="*/ 3190132 w 6172200"/>
                      <a:gd name="connsiteY765" fmla="*/ 285198 h 5777948"/>
                      <a:gd name="connsiteX766" fmla="*/ 3169495 w 6172200"/>
                      <a:gd name="connsiteY766" fmla="*/ 262973 h 5777948"/>
                      <a:gd name="connsiteX767" fmla="*/ 3145682 w 6172200"/>
                      <a:gd name="connsiteY767" fmla="*/ 242336 h 5777948"/>
                      <a:gd name="connsiteX768" fmla="*/ 3117107 w 6172200"/>
                      <a:gd name="connsiteY768" fmla="*/ 228048 h 5777948"/>
                      <a:gd name="connsiteX769" fmla="*/ 3085357 w 6172200"/>
                      <a:gd name="connsiteY769" fmla="*/ 218523 h 5777948"/>
                      <a:gd name="connsiteX770" fmla="*/ 3053607 w 6172200"/>
                      <a:gd name="connsiteY770" fmla="*/ 215348 h 5777948"/>
                      <a:gd name="connsiteX771" fmla="*/ 0 w 6172200"/>
                      <a:gd name="connsiteY771" fmla="*/ 0 h 5777948"/>
                      <a:gd name="connsiteX772" fmla="*/ 6172200 w 6172200"/>
                      <a:gd name="connsiteY772" fmla="*/ 66261 h 5777948"/>
                      <a:gd name="connsiteX773" fmla="*/ 6172200 w 6172200"/>
                      <a:gd name="connsiteY773" fmla="*/ 5777948 h 5777948"/>
                      <a:gd name="connsiteX774" fmla="*/ 0 w 6172200"/>
                      <a:gd name="connsiteY774" fmla="*/ 5777948 h 5777948"/>
                      <a:gd name="connsiteX775" fmla="*/ 0 w 6172200"/>
                      <a:gd name="connsiteY775" fmla="*/ 0 h 5777948"/>
                      <a:gd name="connsiteX0" fmla="*/ 2313832 w 6172200"/>
                      <a:gd name="connsiteY0" fmla="*/ 3515208 h 5764695"/>
                      <a:gd name="connsiteX1" fmla="*/ 2313832 w 6172200"/>
                      <a:gd name="connsiteY1" fmla="*/ 4054958 h 5764695"/>
                      <a:gd name="connsiteX2" fmla="*/ 2310657 w 6172200"/>
                      <a:gd name="connsiteY2" fmla="*/ 4083533 h 5764695"/>
                      <a:gd name="connsiteX3" fmla="*/ 2299545 w 6172200"/>
                      <a:gd name="connsiteY3" fmla="*/ 4105758 h 5764695"/>
                      <a:gd name="connsiteX4" fmla="*/ 2282082 w 6172200"/>
                      <a:gd name="connsiteY4" fmla="*/ 4120046 h 5764695"/>
                      <a:gd name="connsiteX5" fmla="*/ 2261445 w 6172200"/>
                      <a:gd name="connsiteY5" fmla="*/ 4127983 h 5764695"/>
                      <a:gd name="connsiteX6" fmla="*/ 2237632 w 6172200"/>
                      <a:gd name="connsiteY6" fmla="*/ 4129571 h 5764695"/>
                      <a:gd name="connsiteX7" fmla="*/ 2210645 w 6172200"/>
                      <a:gd name="connsiteY7" fmla="*/ 4121633 h 5764695"/>
                      <a:gd name="connsiteX8" fmla="*/ 2205882 w 6172200"/>
                      <a:gd name="connsiteY8" fmla="*/ 4120046 h 5764695"/>
                      <a:gd name="connsiteX9" fmla="*/ 2193182 w 6172200"/>
                      <a:gd name="connsiteY9" fmla="*/ 4115283 h 5764695"/>
                      <a:gd name="connsiteX10" fmla="*/ 2177307 w 6172200"/>
                      <a:gd name="connsiteY10" fmla="*/ 4108933 h 5764695"/>
                      <a:gd name="connsiteX11" fmla="*/ 2156670 w 6172200"/>
                      <a:gd name="connsiteY11" fmla="*/ 4102583 h 5764695"/>
                      <a:gd name="connsiteX12" fmla="*/ 2134445 w 6172200"/>
                      <a:gd name="connsiteY12" fmla="*/ 4094646 h 5764695"/>
                      <a:gd name="connsiteX13" fmla="*/ 2112220 w 6172200"/>
                      <a:gd name="connsiteY13" fmla="*/ 4088296 h 5764695"/>
                      <a:gd name="connsiteX14" fmla="*/ 2088407 w 6172200"/>
                      <a:gd name="connsiteY14" fmla="*/ 4083533 h 5764695"/>
                      <a:gd name="connsiteX15" fmla="*/ 2069357 w 6172200"/>
                      <a:gd name="connsiteY15" fmla="*/ 4081946 h 5764695"/>
                      <a:gd name="connsiteX16" fmla="*/ 2032845 w 6172200"/>
                      <a:gd name="connsiteY16" fmla="*/ 4086708 h 5764695"/>
                      <a:gd name="connsiteX17" fmla="*/ 1996332 w 6172200"/>
                      <a:gd name="connsiteY17" fmla="*/ 4097821 h 5764695"/>
                      <a:gd name="connsiteX18" fmla="*/ 1966170 w 6172200"/>
                      <a:gd name="connsiteY18" fmla="*/ 4116871 h 5764695"/>
                      <a:gd name="connsiteX19" fmla="*/ 1942357 w 6172200"/>
                      <a:gd name="connsiteY19" fmla="*/ 4140683 h 5764695"/>
                      <a:gd name="connsiteX20" fmla="*/ 1921720 w 6172200"/>
                      <a:gd name="connsiteY20" fmla="*/ 4170846 h 5764695"/>
                      <a:gd name="connsiteX21" fmla="*/ 1909020 w 6172200"/>
                      <a:gd name="connsiteY21" fmla="*/ 4204183 h 5764695"/>
                      <a:gd name="connsiteX22" fmla="*/ 1904257 w 6172200"/>
                      <a:gd name="connsiteY22" fmla="*/ 4239108 h 5764695"/>
                      <a:gd name="connsiteX23" fmla="*/ 1909020 w 6172200"/>
                      <a:gd name="connsiteY23" fmla="*/ 4277208 h 5764695"/>
                      <a:gd name="connsiteX24" fmla="*/ 1921720 w 6172200"/>
                      <a:gd name="connsiteY24" fmla="*/ 4310546 h 5764695"/>
                      <a:gd name="connsiteX25" fmla="*/ 1942357 w 6172200"/>
                      <a:gd name="connsiteY25" fmla="*/ 4340708 h 5764695"/>
                      <a:gd name="connsiteX26" fmla="*/ 1966170 w 6172200"/>
                      <a:gd name="connsiteY26" fmla="*/ 4364521 h 5764695"/>
                      <a:gd name="connsiteX27" fmla="*/ 1996332 w 6172200"/>
                      <a:gd name="connsiteY27" fmla="*/ 4383571 h 5764695"/>
                      <a:gd name="connsiteX28" fmla="*/ 2032845 w 6172200"/>
                      <a:gd name="connsiteY28" fmla="*/ 4394683 h 5764695"/>
                      <a:gd name="connsiteX29" fmla="*/ 2069357 w 6172200"/>
                      <a:gd name="connsiteY29" fmla="*/ 4399446 h 5764695"/>
                      <a:gd name="connsiteX30" fmla="*/ 2088407 w 6172200"/>
                      <a:gd name="connsiteY30" fmla="*/ 4397858 h 5764695"/>
                      <a:gd name="connsiteX31" fmla="*/ 2112220 w 6172200"/>
                      <a:gd name="connsiteY31" fmla="*/ 4393096 h 5764695"/>
                      <a:gd name="connsiteX32" fmla="*/ 2134445 w 6172200"/>
                      <a:gd name="connsiteY32" fmla="*/ 4386746 h 5764695"/>
                      <a:gd name="connsiteX33" fmla="*/ 2156670 w 6172200"/>
                      <a:gd name="connsiteY33" fmla="*/ 4378808 h 5764695"/>
                      <a:gd name="connsiteX34" fmla="*/ 2177307 w 6172200"/>
                      <a:gd name="connsiteY34" fmla="*/ 4372458 h 5764695"/>
                      <a:gd name="connsiteX35" fmla="*/ 2193182 w 6172200"/>
                      <a:gd name="connsiteY35" fmla="*/ 4366108 h 5764695"/>
                      <a:gd name="connsiteX36" fmla="*/ 2205882 w 6172200"/>
                      <a:gd name="connsiteY36" fmla="*/ 4361346 h 5764695"/>
                      <a:gd name="connsiteX37" fmla="*/ 2210645 w 6172200"/>
                      <a:gd name="connsiteY37" fmla="*/ 4359758 h 5764695"/>
                      <a:gd name="connsiteX38" fmla="*/ 2234457 w 6172200"/>
                      <a:gd name="connsiteY38" fmla="*/ 4353408 h 5764695"/>
                      <a:gd name="connsiteX39" fmla="*/ 2255095 w 6172200"/>
                      <a:gd name="connsiteY39" fmla="*/ 4351821 h 5764695"/>
                      <a:gd name="connsiteX40" fmla="*/ 2274145 w 6172200"/>
                      <a:gd name="connsiteY40" fmla="*/ 4356583 h 5764695"/>
                      <a:gd name="connsiteX41" fmla="*/ 2291607 w 6172200"/>
                      <a:gd name="connsiteY41" fmla="*/ 4366108 h 5764695"/>
                      <a:gd name="connsiteX42" fmla="*/ 2304307 w 6172200"/>
                      <a:gd name="connsiteY42" fmla="*/ 4381983 h 5764695"/>
                      <a:gd name="connsiteX43" fmla="*/ 2310657 w 6172200"/>
                      <a:gd name="connsiteY43" fmla="*/ 4401033 h 5764695"/>
                      <a:gd name="connsiteX44" fmla="*/ 2313832 w 6172200"/>
                      <a:gd name="connsiteY44" fmla="*/ 4426433 h 5764695"/>
                      <a:gd name="connsiteX45" fmla="*/ 2313832 w 6172200"/>
                      <a:gd name="connsiteY45" fmla="*/ 4964596 h 5764695"/>
                      <a:gd name="connsiteX46" fmla="*/ 2426545 w 6172200"/>
                      <a:gd name="connsiteY46" fmla="*/ 4964596 h 5764695"/>
                      <a:gd name="connsiteX47" fmla="*/ 2871045 w 6172200"/>
                      <a:gd name="connsiteY47" fmla="*/ 4964596 h 5764695"/>
                      <a:gd name="connsiteX48" fmla="*/ 2899620 w 6172200"/>
                      <a:gd name="connsiteY48" fmla="*/ 4967771 h 5764695"/>
                      <a:gd name="connsiteX49" fmla="*/ 2923432 w 6172200"/>
                      <a:gd name="connsiteY49" fmla="*/ 4978883 h 5764695"/>
                      <a:gd name="connsiteX50" fmla="*/ 2939307 w 6172200"/>
                      <a:gd name="connsiteY50" fmla="*/ 4994758 h 5764695"/>
                      <a:gd name="connsiteX51" fmla="*/ 2947245 w 6172200"/>
                      <a:gd name="connsiteY51" fmla="*/ 5015396 h 5764695"/>
                      <a:gd name="connsiteX52" fmla="*/ 2947245 w 6172200"/>
                      <a:gd name="connsiteY52" fmla="*/ 5037621 h 5764695"/>
                      <a:gd name="connsiteX53" fmla="*/ 2940895 w 6172200"/>
                      <a:gd name="connsiteY53" fmla="*/ 5066196 h 5764695"/>
                      <a:gd name="connsiteX54" fmla="*/ 2939307 w 6172200"/>
                      <a:gd name="connsiteY54" fmla="*/ 5066196 h 5764695"/>
                      <a:gd name="connsiteX55" fmla="*/ 2937720 w 6172200"/>
                      <a:gd name="connsiteY55" fmla="*/ 5072546 h 5764695"/>
                      <a:gd name="connsiteX56" fmla="*/ 2932957 w 6172200"/>
                      <a:gd name="connsiteY56" fmla="*/ 5085246 h 5764695"/>
                      <a:gd name="connsiteX57" fmla="*/ 2925020 w 6172200"/>
                      <a:gd name="connsiteY57" fmla="*/ 5101121 h 5764695"/>
                      <a:gd name="connsiteX58" fmla="*/ 2918670 w 6172200"/>
                      <a:gd name="connsiteY58" fmla="*/ 5120171 h 5764695"/>
                      <a:gd name="connsiteX59" fmla="*/ 2912320 w 6172200"/>
                      <a:gd name="connsiteY59" fmla="*/ 5140808 h 5764695"/>
                      <a:gd name="connsiteX60" fmla="*/ 2904382 w 6172200"/>
                      <a:gd name="connsiteY60" fmla="*/ 5163033 h 5764695"/>
                      <a:gd name="connsiteX61" fmla="*/ 2899620 w 6172200"/>
                      <a:gd name="connsiteY61" fmla="*/ 5183671 h 5764695"/>
                      <a:gd name="connsiteX62" fmla="*/ 2898032 w 6172200"/>
                      <a:gd name="connsiteY62" fmla="*/ 5201133 h 5764695"/>
                      <a:gd name="connsiteX63" fmla="*/ 2901207 w 6172200"/>
                      <a:gd name="connsiteY63" fmla="*/ 5229708 h 5764695"/>
                      <a:gd name="connsiteX64" fmla="*/ 2909145 w 6172200"/>
                      <a:gd name="connsiteY64" fmla="*/ 5259871 h 5764695"/>
                      <a:gd name="connsiteX65" fmla="*/ 2923432 w 6172200"/>
                      <a:gd name="connsiteY65" fmla="*/ 5283683 h 5764695"/>
                      <a:gd name="connsiteX66" fmla="*/ 2926607 w 6172200"/>
                      <a:gd name="connsiteY66" fmla="*/ 5290033 h 5764695"/>
                      <a:gd name="connsiteX67" fmla="*/ 2947245 w 6172200"/>
                      <a:gd name="connsiteY67" fmla="*/ 5313846 h 5764695"/>
                      <a:gd name="connsiteX68" fmla="*/ 2971057 w 6172200"/>
                      <a:gd name="connsiteY68" fmla="*/ 5334483 h 5764695"/>
                      <a:gd name="connsiteX69" fmla="*/ 2998045 w 6172200"/>
                      <a:gd name="connsiteY69" fmla="*/ 5348771 h 5764695"/>
                      <a:gd name="connsiteX70" fmla="*/ 3029795 w 6172200"/>
                      <a:gd name="connsiteY70" fmla="*/ 5356708 h 5764695"/>
                      <a:gd name="connsiteX71" fmla="*/ 3061545 w 6172200"/>
                      <a:gd name="connsiteY71" fmla="*/ 5359883 h 5764695"/>
                      <a:gd name="connsiteX72" fmla="*/ 3096470 w 6172200"/>
                      <a:gd name="connsiteY72" fmla="*/ 5356708 h 5764695"/>
                      <a:gd name="connsiteX73" fmla="*/ 3126632 w 6172200"/>
                      <a:gd name="connsiteY73" fmla="*/ 5348771 h 5764695"/>
                      <a:gd name="connsiteX74" fmla="*/ 3153620 w 6172200"/>
                      <a:gd name="connsiteY74" fmla="*/ 5334483 h 5764695"/>
                      <a:gd name="connsiteX75" fmla="*/ 3179020 w 6172200"/>
                      <a:gd name="connsiteY75" fmla="*/ 5313846 h 5764695"/>
                      <a:gd name="connsiteX76" fmla="*/ 3198070 w 6172200"/>
                      <a:gd name="connsiteY76" fmla="*/ 5290033 h 5764695"/>
                      <a:gd name="connsiteX77" fmla="*/ 3202832 w 6172200"/>
                      <a:gd name="connsiteY77" fmla="*/ 5283683 h 5764695"/>
                      <a:gd name="connsiteX78" fmla="*/ 3215532 w 6172200"/>
                      <a:gd name="connsiteY78" fmla="*/ 5259871 h 5764695"/>
                      <a:gd name="connsiteX79" fmla="*/ 3223470 w 6172200"/>
                      <a:gd name="connsiteY79" fmla="*/ 5229708 h 5764695"/>
                      <a:gd name="connsiteX80" fmla="*/ 3226645 w 6172200"/>
                      <a:gd name="connsiteY80" fmla="*/ 5201133 h 5764695"/>
                      <a:gd name="connsiteX81" fmla="*/ 3225057 w 6172200"/>
                      <a:gd name="connsiteY81" fmla="*/ 5183671 h 5764695"/>
                      <a:gd name="connsiteX82" fmla="*/ 3220295 w 6172200"/>
                      <a:gd name="connsiteY82" fmla="*/ 5163033 h 5764695"/>
                      <a:gd name="connsiteX83" fmla="*/ 3213945 w 6172200"/>
                      <a:gd name="connsiteY83" fmla="*/ 5140808 h 5764695"/>
                      <a:gd name="connsiteX84" fmla="*/ 3207595 w 6172200"/>
                      <a:gd name="connsiteY84" fmla="*/ 5120171 h 5764695"/>
                      <a:gd name="connsiteX85" fmla="*/ 3199657 w 6172200"/>
                      <a:gd name="connsiteY85" fmla="*/ 5101121 h 5764695"/>
                      <a:gd name="connsiteX86" fmla="*/ 3193307 w 6172200"/>
                      <a:gd name="connsiteY86" fmla="*/ 5085246 h 5764695"/>
                      <a:gd name="connsiteX87" fmla="*/ 3188545 w 6172200"/>
                      <a:gd name="connsiteY87" fmla="*/ 5072546 h 5764695"/>
                      <a:gd name="connsiteX88" fmla="*/ 3186957 w 6172200"/>
                      <a:gd name="connsiteY88" fmla="*/ 5066196 h 5764695"/>
                      <a:gd name="connsiteX89" fmla="*/ 3185370 w 6172200"/>
                      <a:gd name="connsiteY89" fmla="*/ 5066196 h 5764695"/>
                      <a:gd name="connsiteX90" fmla="*/ 3175845 w 6172200"/>
                      <a:gd name="connsiteY90" fmla="*/ 5037621 h 5764695"/>
                      <a:gd name="connsiteX91" fmla="*/ 3179020 w 6172200"/>
                      <a:gd name="connsiteY91" fmla="*/ 5015396 h 5764695"/>
                      <a:gd name="connsiteX92" fmla="*/ 3186957 w 6172200"/>
                      <a:gd name="connsiteY92" fmla="*/ 4994758 h 5764695"/>
                      <a:gd name="connsiteX93" fmla="*/ 3202832 w 6172200"/>
                      <a:gd name="connsiteY93" fmla="*/ 4978883 h 5764695"/>
                      <a:gd name="connsiteX94" fmla="*/ 3225057 w 6172200"/>
                      <a:gd name="connsiteY94" fmla="*/ 4967771 h 5764695"/>
                      <a:gd name="connsiteX95" fmla="*/ 3252045 w 6172200"/>
                      <a:gd name="connsiteY95" fmla="*/ 4964596 h 5764695"/>
                      <a:gd name="connsiteX96" fmla="*/ 3696545 w 6172200"/>
                      <a:gd name="connsiteY96" fmla="*/ 4964596 h 5764695"/>
                      <a:gd name="connsiteX97" fmla="*/ 3698132 w 6172200"/>
                      <a:gd name="connsiteY97" fmla="*/ 4964596 h 5764695"/>
                      <a:gd name="connsiteX98" fmla="*/ 3812432 w 6172200"/>
                      <a:gd name="connsiteY98" fmla="*/ 4964596 h 5764695"/>
                      <a:gd name="connsiteX99" fmla="*/ 3812432 w 6172200"/>
                      <a:gd name="connsiteY99" fmla="*/ 4878871 h 5764695"/>
                      <a:gd name="connsiteX100" fmla="*/ 3810845 w 6172200"/>
                      <a:gd name="connsiteY100" fmla="*/ 4866171 h 5764695"/>
                      <a:gd name="connsiteX101" fmla="*/ 3809257 w 6172200"/>
                      <a:gd name="connsiteY101" fmla="*/ 4855058 h 5764695"/>
                      <a:gd name="connsiteX102" fmla="*/ 3809257 w 6172200"/>
                      <a:gd name="connsiteY102" fmla="*/ 4426433 h 5764695"/>
                      <a:gd name="connsiteX103" fmla="*/ 3806082 w 6172200"/>
                      <a:gd name="connsiteY103" fmla="*/ 4401033 h 5764695"/>
                      <a:gd name="connsiteX104" fmla="*/ 3798145 w 6172200"/>
                      <a:gd name="connsiteY104" fmla="*/ 4381983 h 5764695"/>
                      <a:gd name="connsiteX105" fmla="*/ 3785445 w 6172200"/>
                      <a:gd name="connsiteY105" fmla="*/ 4366108 h 5764695"/>
                      <a:gd name="connsiteX106" fmla="*/ 3769570 w 6172200"/>
                      <a:gd name="connsiteY106" fmla="*/ 4356583 h 5764695"/>
                      <a:gd name="connsiteX107" fmla="*/ 3750520 w 6172200"/>
                      <a:gd name="connsiteY107" fmla="*/ 4351821 h 5764695"/>
                      <a:gd name="connsiteX108" fmla="*/ 3729882 w 6172200"/>
                      <a:gd name="connsiteY108" fmla="*/ 4353408 h 5764695"/>
                      <a:gd name="connsiteX109" fmla="*/ 3704482 w 6172200"/>
                      <a:gd name="connsiteY109" fmla="*/ 4359758 h 5764695"/>
                      <a:gd name="connsiteX110" fmla="*/ 3699720 w 6172200"/>
                      <a:gd name="connsiteY110" fmla="*/ 4361346 h 5764695"/>
                      <a:gd name="connsiteX111" fmla="*/ 3688607 w 6172200"/>
                      <a:gd name="connsiteY111" fmla="*/ 4366108 h 5764695"/>
                      <a:gd name="connsiteX112" fmla="*/ 3672732 w 6172200"/>
                      <a:gd name="connsiteY112" fmla="*/ 4372458 h 5764695"/>
                      <a:gd name="connsiteX113" fmla="*/ 3652095 w 6172200"/>
                      <a:gd name="connsiteY113" fmla="*/ 4378808 h 5764695"/>
                      <a:gd name="connsiteX114" fmla="*/ 3629870 w 6172200"/>
                      <a:gd name="connsiteY114" fmla="*/ 4386746 h 5764695"/>
                      <a:gd name="connsiteX115" fmla="*/ 3606057 w 6172200"/>
                      <a:gd name="connsiteY115" fmla="*/ 4393096 h 5764695"/>
                      <a:gd name="connsiteX116" fmla="*/ 3583832 w 6172200"/>
                      <a:gd name="connsiteY116" fmla="*/ 4397858 h 5764695"/>
                      <a:gd name="connsiteX117" fmla="*/ 3564782 w 6172200"/>
                      <a:gd name="connsiteY117" fmla="*/ 4399446 h 5764695"/>
                      <a:gd name="connsiteX118" fmla="*/ 3526682 w 6172200"/>
                      <a:gd name="connsiteY118" fmla="*/ 4394683 h 5764695"/>
                      <a:gd name="connsiteX119" fmla="*/ 3491757 w 6172200"/>
                      <a:gd name="connsiteY119" fmla="*/ 4383571 h 5764695"/>
                      <a:gd name="connsiteX120" fmla="*/ 3461595 w 6172200"/>
                      <a:gd name="connsiteY120" fmla="*/ 4364521 h 5764695"/>
                      <a:gd name="connsiteX121" fmla="*/ 3436195 w 6172200"/>
                      <a:gd name="connsiteY121" fmla="*/ 4340708 h 5764695"/>
                      <a:gd name="connsiteX122" fmla="*/ 3417145 w 6172200"/>
                      <a:gd name="connsiteY122" fmla="*/ 4310546 h 5764695"/>
                      <a:gd name="connsiteX123" fmla="*/ 3404445 w 6172200"/>
                      <a:gd name="connsiteY123" fmla="*/ 4277208 h 5764695"/>
                      <a:gd name="connsiteX124" fmla="*/ 3399682 w 6172200"/>
                      <a:gd name="connsiteY124" fmla="*/ 4239108 h 5764695"/>
                      <a:gd name="connsiteX125" fmla="*/ 3404445 w 6172200"/>
                      <a:gd name="connsiteY125" fmla="*/ 4204183 h 5764695"/>
                      <a:gd name="connsiteX126" fmla="*/ 3417145 w 6172200"/>
                      <a:gd name="connsiteY126" fmla="*/ 4170846 h 5764695"/>
                      <a:gd name="connsiteX127" fmla="*/ 3436195 w 6172200"/>
                      <a:gd name="connsiteY127" fmla="*/ 4140683 h 5764695"/>
                      <a:gd name="connsiteX128" fmla="*/ 3461595 w 6172200"/>
                      <a:gd name="connsiteY128" fmla="*/ 4116871 h 5764695"/>
                      <a:gd name="connsiteX129" fmla="*/ 3491757 w 6172200"/>
                      <a:gd name="connsiteY129" fmla="*/ 4097821 h 5764695"/>
                      <a:gd name="connsiteX130" fmla="*/ 3526682 w 6172200"/>
                      <a:gd name="connsiteY130" fmla="*/ 4086708 h 5764695"/>
                      <a:gd name="connsiteX131" fmla="*/ 3564782 w 6172200"/>
                      <a:gd name="connsiteY131" fmla="*/ 4081946 h 5764695"/>
                      <a:gd name="connsiteX132" fmla="*/ 3583832 w 6172200"/>
                      <a:gd name="connsiteY132" fmla="*/ 4083533 h 5764695"/>
                      <a:gd name="connsiteX133" fmla="*/ 3606057 w 6172200"/>
                      <a:gd name="connsiteY133" fmla="*/ 4088296 h 5764695"/>
                      <a:gd name="connsiteX134" fmla="*/ 3629870 w 6172200"/>
                      <a:gd name="connsiteY134" fmla="*/ 4094646 h 5764695"/>
                      <a:gd name="connsiteX135" fmla="*/ 3652095 w 6172200"/>
                      <a:gd name="connsiteY135" fmla="*/ 4102583 h 5764695"/>
                      <a:gd name="connsiteX136" fmla="*/ 3672732 w 6172200"/>
                      <a:gd name="connsiteY136" fmla="*/ 4108933 h 5764695"/>
                      <a:gd name="connsiteX137" fmla="*/ 3688607 w 6172200"/>
                      <a:gd name="connsiteY137" fmla="*/ 4115283 h 5764695"/>
                      <a:gd name="connsiteX138" fmla="*/ 3699720 w 6172200"/>
                      <a:gd name="connsiteY138" fmla="*/ 4120046 h 5764695"/>
                      <a:gd name="connsiteX139" fmla="*/ 3704482 w 6172200"/>
                      <a:gd name="connsiteY139" fmla="*/ 4121633 h 5764695"/>
                      <a:gd name="connsiteX140" fmla="*/ 3733057 w 6172200"/>
                      <a:gd name="connsiteY140" fmla="*/ 4129571 h 5764695"/>
                      <a:gd name="connsiteX141" fmla="*/ 3756870 w 6172200"/>
                      <a:gd name="connsiteY141" fmla="*/ 4127983 h 5764695"/>
                      <a:gd name="connsiteX142" fmla="*/ 3777507 w 6172200"/>
                      <a:gd name="connsiteY142" fmla="*/ 4120046 h 5764695"/>
                      <a:gd name="connsiteX143" fmla="*/ 3793382 w 6172200"/>
                      <a:gd name="connsiteY143" fmla="*/ 4105758 h 5764695"/>
                      <a:gd name="connsiteX144" fmla="*/ 3806082 w 6172200"/>
                      <a:gd name="connsiteY144" fmla="*/ 4083533 h 5764695"/>
                      <a:gd name="connsiteX145" fmla="*/ 3809257 w 6172200"/>
                      <a:gd name="connsiteY145" fmla="*/ 4054958 h 5764695"/>
                      <a:gd name="connsiteX146" fmla="*/ 3809257 w 6172200"/>
                      <a:gd name="connsiteY146" fmla="*/ 3626333 h 5764695"/>
                      <a:gd name="connsiteX147" fmla="*/ 3810845 w 6172200"/>
                      <a:gd name="connsiteY147" fmla="*/ 3615221 h 5764695"/>
                      <a:gd name="connsiteX148" fmla="*/ 3812432 w 6172200"/>
                      <a:gd name="connsiteY148" fmla="*/ 3602521 h 5764695"/>
                      <a:gd name="connsiteX149" fmla="*/ 3812432 w 6172200"/>
                      <a:gd name="connsiteY149" fmla="*/ 3515208 h 5764695"/>
                      <a:gd name="connsiteX150" fmla="*/ 3252045 w 6172200"/>
                      <a:gd name="connsiteY150" fmla="*/ 3515208 h 5764695"/>
                      <a:gd name="connsiteX151" fmla="*/ 3225057 w 6172200"/>
                      <a:gd name="connsiteY151" fmla="*/ 3519971 h 5764695"/>
                      <a:gd name="connsiteX152" fmla="*/ 3202832 w 6172200"/>
                      <a:gd name="connsiteY152" fmla="*/ 3531083 h 5764695"/>
                      <a:gd name="connsiteX153" fmla="*/ 3186957 w 6172200"/>
                      <a:gd name="connsiteY153" fmla="*/ 3545371 h 5764695"/>
                      <a:gd name="connsiteX154" fmla="*/ 3179020 w 6172200"/>
                      <a:gd name="connsiteY154" fmla="*/ 3566008 h 5764695"/>
                      <a:gd name="connsiteX155" fmla="*/ 3175845 w 6172200"/>
                      <a:gd name="connsiteY155" fmla="*/ 3589821 h 5764695"/>
                      <a:gd name="connsiteX156" fmla="*/ 3185370 w 6172200"/>
                      <a:gd name="connsiteY156" fmla="*/ 3616808 h 5764695"/>
                      <a:gd name="connsiteX157" fmla="*/ 3186957 w 6172200"/>
                      <a:gd name="connsiteY157" fmla="*/ 3621571 h 5764695"/>
                      <a:gd name="connsiteX158" fmla="*/ 3191720 w 6172200"/>
                      <a:gd name="connsiteY158" fmla="*/ 3631096 h 5764695"/>
                      <a:gd name="connsiteX159" fmla="*/ 3198070 w 6172200"/>
                      <a:gd name="connsiteY159" fmla="*/ 3646971 h 5764695"/>
                      <a:gd name="connsiteX160" fmla="*/ 3206007 w 6172200"/>
                      <a:gd name="connsiteY160" fmla="*/ 3667608 h 5764695"/>
                      <a:gd name="connsiteX161" fmla="*/ 3213945 w 6172200"/>
                      <a:gd name="connsiteY161" fmla="*/ 3688246 h 5764695"/>
                      <a:gd name="connsiteX162" fmla="*/ 3220295 w 6172200"/>
                      <a:gd name="connsiteY162" fmla="*/ 3712058 h 5764695"/>
                      <a:gd name="connsiteX163" fmla="*/ 3225057 w 6172200"/>
                      <a:gd name="connsiteY163" fmla="*/ 3734283 h 5764695"/>
                      <a:gd name="connsiteX164" fmla="*/ 3226645 w 6172200"/>
                      <a:gd name="connsiteY164" fmla="*/ 3751746 h 5764695"/>
                      <a:gd name="connsiteX165" fmla="*/ 3221882 w 6172200"/>
                      <a:gd name="connsiteY165" fmla="*/ 3789846 h 5764695"/>
                      <a:gd name="connsiteX166" fmla="*/ 3209182 w 6172200"/>
                      <a:gd name="connsiteY166" fmla="*/ 3823183 h 5764695"/>
                      <a:gd name="connsiteX167" fmla="*/ 3191720 w 6172200"/>
                      <a:gd name="connsiteY167" fmla="*/ 3851758 h 5764695"/>
                      <a:gd name="connsiteX168" fmla="*/ 3164732 w 6172200"/>
                      <a:gd name="connsiteY168" fmla="*/ 3875571 h 5764695"/>
                      <a:gd name="connsiteX169" fmla="*/ 3134570 w 6172200"/>
                      <a:gd name="connsiteY169" fmla="*/ 3896208 h 5764695"/>
                      <a:gd name="connsiteX170" fmla="*/ 3101232 w 6172200"/>
                      <a:gd name="connsiteY170" fmla="*/ 3907321 h 5764695"/>
                      <a:gd name="connsiteX171" fmla="*/ 3061545 w 6172200"/>
                      <a:gd name="connsiteY171" fmla="*/ 3912083 h 5764695"/>
                      <a:gd name="connsiteX172" fmla="*/ 3025032 w 6172200"/>
                      <a:gd name="connsiteY172" fmla="*/ 3907321 h 5764695"/>
                      <a:gd name="connsiteX173" fmla="*/ 2990107 w 6172200"/>
                      <a:gd name="connsiteY173" fmla="*/ 3896208 h 5764695"/>
                      <a:gd name="connsiteX174" fmla="*/ 2959945 w 6172200"/>
                      <a:gd name="connsiteY174" fmla="*/ 3875571 h 5764695"/>
                      <a:gd name="connsiteX175" fmla="*/ 2934545 w 6172200"/>
                      <a:gd name="connsiteY175" fmla="*/ 3851758 h 5764695"/>
                      <a:gd name="connsiteX176" fmla="*/ 2915495 w 6172200"/>
                      <a:gd name="connsiteY176" fmla="*/ 3823183 h 5764695"/>
                      <a:gd name="connsiteX177" fmla="*/ 2902795 w 6172200"/>
                      <a:gd name="connsiteY177" fmla="*/ 3789846 h 5764695"/>
                      <a:gd name="connsiteX178" fmla="*/ 2898032 w 6172200"/>
                      <a:gd name="connsiteY178" fmla="*/ 3751746 h 5764695"/>
                      <a:gd name="connsiteX179" fmla="*/ 2899620 w 6172200"/>
                      <a:gd name="connsiteY179" fmla="*/ 3734283 h 5764695"/>
                      <a:gd name="connsiteX180" fmla="*/ 2904382 w 6172200"/>
                      <a:gd name="connsiteY180" fmla="*/ 3712058 h 5764695"/>
                      <a:gd name="connsiteX181" fmla="*/ 2912320 w 6172200"/>
                      <a:gd name="connsiteY181" fmla="*/ 3688246 h 5764695"/>
                      <a:gd name="connsiteX182" fmla="*/ 2920257 w 6172200"/>
                      <a:gd name="connsiteY182" fmla="*/ 3667608 h 5764695"/>
                      <a:gd name="connsiteX183" fmla="*/ 2926607 w 6172200"/>
                      <a:gd name="connsiteY183" fmla="*/ 3646971 h 5764695"/>
                      <a:gd name="connsiteX184" fmla="*/ 2932957 w 6172200"/>
                      <a:gd name="connsiteY184" fmla="*/ 3631096 h 5764695"/>
                      <a:gd name="connsiteX185" fmla="*/ 2937720 w 6172200"/>
                      <a:gd name="connsiteY185" fmla="*/ 3621571 h 5764695"/>
                      <a:gd name="connsiteX186" fmla="*/ 2939307 w 6172200"/>
                      <a:gd name="connsiteY186" fmla="*/ 3616808 h 5764695"/>
                      <a:gd name="connsiteX187" fmla="*/ 2947245 w 6172200"/>
                      <a:gd name="connsiteY187" fmla="*/ 3589821 h 5764695"/>
                      <a:gd name="connsiteX188" fmla="*/ 2947245 w 6172200"/>
                      <a:gd name="connsiteY188" fmla="*/ 3566008 h 5764695"/>
                      <a:gd name="connsiteX189" fmla="*/ 2939307 w 6172200"/>
                      <a:gd name="connsiteY189" fmla="*/ 3545371 h 5764695"/>
                      <a:gd name="connsiteX190" fmla="*/ 2923432 w 6172200"/>
                      <a:gd name="connsiteY190" fmla="*/ 3531083 h 5764695"/>
                      <a:gd name="connsiteX191" fmla="*/ 2899620 w 6172200"/>
                      <a:gd name="connsiteY191" fmla="*/ 3519971 h 5764695"/>
                      <a:gd name="connsiteX192" fmla="*/ 2872632 w 6172200"/>
                      <a:gd name="connsiteY192" fmla="*/ 3515208 h 5764695"/>
                      <a:gd name="connsiteX193" fmla="*/ 2313832 w 6172200"/>
                      <a:gd name="connsiteY193" fmla="*/ 3515208 h 5764695"/>
                      <a:gd name="connsiteX194" fmla="*/ 1551832 w 6172200"/>
                      <a:gd name="connsiteY194" fmla="*/ 1654658 h 5764695"/>
                      <a:gd name="connsiteX195" fmla="*/ 1515320 w 6172200"/>
                      <a:gd name="connsiteY195" fmla="*/ 1657833 h 5764695"/>
                      <a:gd name="connsiteX196" fmla="*/ 1480395 w 6172200"/>
                      <a:gd name="connsiteY196" fmla="*/ 1670533 h 5764695"/>
                      <a:gd name="connsiteX197" fmla="*/ 1450232 w 6172200"/>
                      <a:gd name="connsiteY197" fmla="*/ 1687996 h 5764695"/>
                      <a:gd name="connsiteX198" fmla="*/ 1424832 w 6172200"/>
                      <a:gd name="connsiteY198" fmla="*/ 1713396 h 5764695"/>
                      <a:gd name="connsiteX199" fmla="*/ 1405782 w 6172200"/>
                      <a:gd name="connsiteY199" fmla="*/ 1743558 h 5764695"/>
                      <a:gd name="connsiteX200" fmla="*/ 1393082 w 6172200"/>
                      <a:gd name="connsiteY200" fmla="*/ 1775308 h 5764695"/>
                      <a:gd name="connsiteX201" fmla="*/ 1388320 w 6172200"/>
                      <a:gd name="connsiteY201" fmla="*/ 1813408 h 5764695"/>
                      <a:gd name="connsiteX202" fmla="*/ 1389907 w 6172200"/>
                      <a:gd name="connsiteY202" fmla="*/ 1832458 h 5764695"/>
                      <a:gd name="connsiteX203" fmla="*/ 1394670 w 6172200"/>
                      <a:gd name="connsiteY203" fmla="*/ 1853096 h 5764695"/>
                      <a:gd name="connsiteX204" fmla="*/ 1402607 w 6172200"/>
                      <a:gd name="connsiteY204" fmla="*/ 1875321 h 5764695"/>
                      <a:gd name="connsiteX205" fmla="*/ 1410545 w 6172200"/>
                      <a:gd name="connsiteY205" fmla="*/ 1899133 h 5764695"/>
                      <a:gd name="connsiteX206" fmla="*/ 1416895 w 6172200"/>
                      <a:gd name="connsiteY206" fmla="*/ 1918183 h 5764695"/>
                      <a:gd name="connsiteX207" fmla="*/ 1423245 w 6172200"/>
                      <a:gd name="connsiteY207" fmla="*/ 1934058 h 5764695"/>
                      <a:gd name="connsiteX208" fmla="*/ 1428007 w 6172200"/>
                      <a:gd name="connsiteY208" fmla="*/ 1945171 h 5764695"/>
                      <a:gd name="connsiteX209" fmla="*/ 1429595 w 6172200"/>
                      <a:gd name="connsiteY209" fmla="*/ 1948346 h 5764695"/>
                      <a:gd name="connsiteX210" fmla="*/ 1437532 w 6172200"/>
                      <a:gd name="connsiteY210" fmla="*/ 1976921 h 5764695"/>
                      <a:gd name="connsiteX211" fmla="*/ 1437532 w 6172200"/>
                      <a:gd name="connsiteY211" fmla="*/ 2000733 h 5764695"/>
                      <a:gd name="connsiteX212" fmla="*/ 1429595 w 6172200"/>
                      <a:gd name="connsiteY212" fmla="*/ 2019783 h 5764695"/>
                      <a:gd name="connsiteX213" fmla="*/ 1413720 w 6172200"/>
                      <a:gd name="connsiteY213" fmla="*/ 2035658 h 5764695"/>
                      <a:gd name="connsiteX214" fmla="*/ 1389907 w 6172200"/>
                      <a:gd name="connsiteY214" fmla="*/ 2045183 h 5764695"/>
                      <a:gd name="connsiteX215" fmla="*/ 1361332 w 6172200"/>
                      <a:gd name="connsiteY215" fmla="*/ 2049946 h 5764695"/>
                      <a:gd name="connsiteX216" fmla="*/ 802532 w 6172200"/>
                      <a:gd name="connsiteY216" fmla="*/ 2049946 h 5764695"/>
                      <a:gd name="connsiteX217" fmla="*/ 802532 w 6172200"/>
                      <a:gd name="connsiteY217" fmla="*/ 2589696 h 5764695"/>
                      <a:gd name="connsiteX218" fmla="*/ 799357 w 6172200"/>
                      <a:gd name="connsiteY218" fmla="*/ 2618271 h 5764695"/>
                      <a:gd name="connsiteX219" fmla="*/ 789832 w 6172200"/>
                      <a:gd name="connsiteY219" fmla="*/ 2640496 h 5764695"/>
                      <a:gd name="connsiteX220" fmla="*/ 772370 w 6172200"/>
                      <a:gd name="connsiteY220" fmla="*/ 2654784 h 5764695"/>
                      <a:gd name="connsiteX221" fmla="*/ 751732 w 6172200"/>
                      <a:gd name="connsiteY221" fmla="*/ 2662721 h 5764695"/>
                      <a:gd name="connsiteX222" fmla="*/ 726332 w 6172200"/>
                      <a:gd name="connsiteY222" fmla="*/ 2664308 h 5764695"/>
                      <a:gd name="connsiteX223" fmla="*/ 699345 w 6172200"/>
                      <a:gd name="connsiteY223" fmla="*/ 2656371 h 5764695"/>
                      <a:gd name="connsiteX224" fmla="*/ 692995 w 6172200"/>
                      <a:gd name="connsiteY224" fmla="*/ 2653196 h 5764695"/>
                      <a:gd name="connsiteX225" fmla="*/ 678707 w 6172200"/>
                      <a:gd name="connsiteY225" fmla="*/ 2648433 h 5764695"/>
                      <a:gd name="connsiteX226" fmla="*/ 662832 w 6172200"/>
                      <a:gd name="connsiteY226" fmla="*/ 2642083 h 5764695"/>
                      <a:gd name="connsiteX227" fmla="*/ 642195 w 6172200"/>
                      <a:gd name="connsiteY227" fmla="*/ 2635733 h 5764695"/>
                      <a:gd name="connsiteX228" fmla="*/ 619970 w 6172200"/>
                      <a:gd name="connsiteY228" fmla="*/ 2629383 h 5764695"/>
                      <a:gd name="connsiteX229" fmla="*/ 597745 w 6172200"/>
                      <a:gd name="connsiteY229" fmla="*/ 2623033 h 5764695"/>
                      <a:gd name="connsiteX230" fmla="*/ 577107 w 6172200"/>
                      <a:gd name="connsiteY230" fmla="*/ 2618271 h 5764695"/>
                      <a:gd name="connsiteX231" fmla="*/ 558057 w 6172200"/>
                      <a:gd name="connsiteY231" fmla="*/ 2616683 h 5764695"/>
                      <a:gd name="connsiteX232" fmla="*/ 527895 w 6172200"/>
                      <a:gd name="connsiteY232" fmla="*/ 2619858 h 5764695"/>
                      <a:gd name="connsiteX233" fmla="*/ 497732 w 6172200"/>
                      <a:gd name="connsiteY233" fmla="*/ 2627796 h 5764695"/>
                      <a:gd name="connsiteX234" fmla="*/ 472332 w 6172200"/>
                      <a:gd name="connsiteY234" fmla="*/ 2640496 h 5764695"/>
                      <a:gd name="connsiteX235" fmla="*/ 465982 w 6172200"/>
                      <a:gd name="connsiteY235" fmla="*/ 2643671 h 5764695"/>
                      <a:gd name="connsiteX236" fmla="*/ 442170 w 6172200"/>
                      <a:gd name="connsiteY236" fmla="*/ 2662721 h 5764695"/>
                      <a:gd name="connsiteX237" fmla="*/ 423120 w 6172200"/>
                      <a:gd name="connsiteY237" fmla="*/ 2686533 h 5764695"/>
                      <a:gd name="connsiteX238" fmla="*/ 405657 w 6172200"/>
                      <a:gd name="connsiteY238" fmla="*/ 2713521 h 5764695"/>
                      <a:gd name="connsiteX239" fmla="*/ 396132 w 6172200"/>
                      <a:gd name="connsiteY239" fmla="*/ 2743683 h 5764695"/>
                      <a:gd name="connsiteX240" fmla="*/ 392957 w 6172200"/>
                      <a:gd name="connsiteY240" fmla="*/ 2775433 h 5764695"/>
                      <a:gd name="connsiteX241" fmla="*/ 396132 w 6172200"/>
                      <a:gd name="connsiteY241" fmla="*/ 2807183 h 5764695"/>
                      <a:gd name="connsiteX242" fmla="*/ 405657 w 6172200"/>
                      <a:gd name="connsiteY242" fmla="*/ 2837346 h 5764695"/>
                      <a:gd name="connsiteX243" fmla="*/ 423120 w 6172200"/>
                      <a:gd name="connsiteY243" fmla="*/ 2864334 h 5764695"/>
                      <a:gd name="connsiteX244" fmla="*/ 442170 w 6172200"/>
                      <a:gd name="connsiteY244" fmla="*/ 2888146 h 5764695"/>
                      <a:gd name="connsiteX245" fmla="*/ 465982 w 6172200"/>
                      <a:gd name="connsiteY245" fmla="*/ 2907196 h 5764695"/>
                      <a:gd name="connsiteX246" fmla="*/ 472332 w 6172200"/>
                      <a:gd name="connsiteY246" fmla="*/ 2911959 h 5764695"/>
                      <a:gd name="connsiteX247" fmla="*/ 497732 w 6172200"/>
                      <a:gd name="connsiteY247" fmla="*/ 2923071 h 5764695"/>
                      <a:gd name="connsiteX248" fmla="*/ 527895 w 6172200"/>
                      <a:gd name="connsiteY248" fmla="*/ 2931009 h 5764695"/>
                      <a:gd name="connsiteX249" fmla="*/ 558057 w 6172200"/>
                      <a:gd name="connsiteY249" fmla="*/ 2934184 h 5764695"/>
                      <a:gd name="connsiteX250" fmla="*/ 577107 w 6172200"/>
                      <a:gd name="connsiteY250" fmla="*/ 2932596 h 5764695"/>
                      <a:gd name="connsiteX251" fmla="*/ 597745 w 6172200"/>
                      <a:gd name="connsiteY251" fmla="*/ 2927834 h 5764695"/>
                      <a:gd name="connsiteX252" fmla="*/ 619970 w 6172200"/>
                      <a:gd name="connsiteY252" fmla="*/ 2923071 h 5764695"/>
                      <a:gd name="connsiteX253" fmla="*/ 642195 w 6172200"/>
                      <a:gd name="connsiteY253" fmla="*/ 2915134 h 5764695"/>
                      <a:gd name="connsiteX254" fmla="*/ 662832 w 6172200"/>
                      <a:gd name="connsiteY254" fmla="*/ 2908784 h 5764695"/>
                      <a:gd name="connsiteX255" fmla="*/ 678707 w 6172200"/>
                      <a:gd name="connsiteY255" fmla="*/ 2902434 h 5764695"/>
                      <a:gd name="connsiteX256" fmla="*/ 692995 w 6172200"/>
                      <a:gd name="connsiteY256" fmla="*/ 2897671 h 5764695"/>
                      <a:gd name="connsiteX257" fmla="*/ 699345 w 6172200"/>
                      <a:gd name="connsiteY257" fmla="*/ 2894496 h 5764695"/>
                      <a:gd name="connsiteX258" fmla="*/ 726332 w 6172200"/>
                      <a:gd name="connsiteY258" fmla="*/ 2886559 h 5764695"/>
                      <a:gd name="connsiteX259" fmla="*/ 751732 w 6172200"/>
                      <a:gd name="connsiteY259" fmla="*/ 2888146 h 5764695"/>
                      <a:gd name="connsiteX260" fmla="*/ 772370 w 6172200"/>
                      <a:gd name="connsiteY260" fmla="*/ 2896084 h 5764695"/>
                      <a:gd name="connsiteX261" fmla="*/ 789832 w 6172200"/>
                      <a:gd name="connsiteY261" fmla="*/ 2911959 h 5764695"/>
                      <a:gd name="connsiteX262" fmla="*/ 799357 w 6172200"/>
                      <a:gd name="connsiteY262" fmla="*/ 2932596 h 5764695"/>
                      <a:gd name="connsiteX263" fmla="*/ 802532 w 6172200"/>
                      <a:gd name="connsiteY263" fmla="*/ 2959584 h 5764695"/>
                      <a:gd name="connsiteX264" fmla="*/ 802532 w 6172200"/>
                      <a:gd name="connsiteY264" fmla="*/ 3500921 h 5764695"/>
                      <a:gd name="connsiteX265" fmla="*/ 893020 w 6172200"/>
                      <a:gd name="connsiteY265" fmla="*/ 3500921 h 5764695"/>
                      <a:gd name="connsiteX266" fmla="*/ 904132 w 6172200"/>
                      <a:gd name="connsiteY266" fmla="*/ 3499334 h 5764695"/>
                      <a:gd name="connsiteX267" fmla="*/ 916832 w 6172200"/>
                      <a:gd name="connsiteY267" fmla="*/ 3497746 h 5764695"/>
                      <a:gd name="connsiteX268" fmla="*/ 1361332 w 6172200"/>
                      <a:gd name="connsiteY268" fmla="*/ 3497746 h 5764695"/>
                      <a:gd name="connsiteX269" fmla="*/ 1389907 w 6172200"/>
                      <a:gd name="connsiteY269" fmla="*/ 3494571 h 5764695"/>
                      <a:gd name="connsiteX270" fmla="*/ 1413720 w 6172200"/>
                      <a:gd name="connsiteY270" fmla="*/ 3485046 h 5764695"/>
                      <a:gd name="connsiteX271" fmla="*/ 1429595 w 6172200"/>
                      <a:gd name="connsiteY271" fmla="*/ 3469171 h 5764695"/>
                      <a:gd name="connsiteX272" fmla="*/ 1437532 w 6172200"/>
                      <a:gd name="connsiteY272" fmla="*/ 3448534 h 5764695"/>
                      <a:gd name="connsiteX273" fmla="*/ 1437532 w 6172200"/>
                      <a:gd name="connsiteY273" fmla="*/ 3423134 h 5764695"/>
                      <a:gd name="connsiteX274" fmla="*/ 1429595 w 6172200"/>
                      <a:gd name="connsiteY274" fmla="*/ 3397734 h 5764695"/>
                      <a:gd name="connsiteX275" fmla="*/ 1428007 w 6172200"/>
                      <a:gd name="connsiteY275" fmla="*/ 3392971 h 5764695"/>
                      <a:gd name="connsiteX276" fmla="*/ 1423245 w 6172200"/>
                      <a:gd name="connsiteY276" fmla="*/ 3383446 h 5764695"/>
                      <a:gd name="connsiteX277" fmla="*/ 1416895 w 6172200"/>
                      <a:gd name="connsiteY277" fmla="*/ 3367571 h 5764695"/>
                      <a:gd name="connsiteX278" fmla="*/ 1410545 w 6172200"/>
                      <a:gd name="connsiteY278" fmla="*/ 3346934 h 5764695"/>
                      <a:gd name="connsiteX279" fmla="*/ 1402607 w 6172200"/>
                      <a:gd name="connsiteY279" fmla="*/ 3324709 h 5764695"/>
                      <a:gd name="connsiteX280" fmla="*/ 1394670 w 6172200"/>
                      <a:gd name="connsiteY280" fmla="*/ 3302484 h 5764695"/>
                      <a:gd name="connsiteX281" fmla="*/ 1389907 w 6172200"/>
                      <a:gd name="connsiteY281" fmla="*/ 3280259 h 5764695"/>
                      <a:gd name="connsiteX282" fmla="*/ 1388320 w 6172200"/>
                      <a:gd name="connsiteY282" fmla="*/ 3262796 h 5764695"/>
                      <a:gd name="connsiteX283" fmla="*/ 1393082 w 6172200"/>
                      <a:gd name="connsiteY283" fmla="*/ 3224696 h 5764695"/>
                      <a:gd name="connsiteX284" fmla="*/ 1405782 w 6172200"/>
                      <a:gd name="connsiteY284" fmla="*/ 3191359 h 5764695"/>
                      <a:gd name="connsiteX285" fmla="*/ 1424832 w 6172200"/>
                      <a:gd name="connsiteY285" fmla="*/ 3162784 h 5764695"/>
                      <a:gd name="connsiteX286" fmla="*/ 1450232 w 6172200"/>
                      <a:gd name="connsiteY286" fmla="*/ 3137384 h 5764695"/>
                      <a:gd name="connsiteX287" fmla="*/ 1480395 w 6172200"/>
                      <a:gd name="connsiteY287" fmla="*/ 3118334 h 5764695"/>
                      <a:gd name="connsiteX288" fmla="*/ 1515320 w 6172200"/>
                      <a:gd name="connsiteY288" fmla="*/ 3107221 h 5764695"/>
                      <a:gd name="connsiteX289" fmla="*/ 1551832 w 6172200"/>
                      <a:gd name="connsiteY289" fmla="*/ 3102459 h 5764695"/>
                      <a:gd name="connsiteX290" fmla="*/ 1591520 w 6172200"/>
                      <a:gd name="connsiteY290" fmla="*/ 3107221 h 5764695"/>
                      <a:gd name="connsiteX291" fmla="*/ 1624858 w 6172200"/>
                      <a:gd name="connsiteY291" fmla="*/ 3118334 h 5764695"/>
                      <a:gd name="connsiteX292" fmla="*/ 1655020 w 6172200"/>
                      <a:gd name="connsiteY292" fmla="*/ 3137384 h 5764695"/>
                      <a:gd name="connsiteX293" fmla="*/ 1682008 w 6172200"/>
                      <a:gd name="connsiteY293" fmla="*/ 3162784 h 5764695"/>
                      <a:gd name="connsiteX294" fmla="*/ 1701058 w 6172200"/>
                      <a:gd name="connsiteY294" fmla="*/ 3191359 h 5764695"/>
                      <a:gd name="connsiteX295" fmla="*/ 1712170 w 6172200"/>
                      <a:gd name="connsiteY295" fmla="*/ 3224696 h 5764695"/>
                      <a:gd name="connsiteX296" fmla="*/ 1716933 w 6172200"/>
                      <a:gd name="connsiteY296" fmla="*/ 3262796 h 5764695"/>
                      <a:gd name="connsiteX297" fmla="*/ 1715345 w 6172200"/>
                      <a:gd name="connsiteY297" fmla="*/ 3280259 h 5764695"/>
                      <a:gd name="connsiteX298" fmla="*/ 1710583 w 6172200"/>
                      <a:gd name="connsiteY298" fmla="*/ 3302484 h 5764695"/>
                      <a:gd name="connsiteX299" fmla="*/ 1704233 w 6172200"/>
                      <a:gd name="connsiteY299" fmla="*/ 3324709 h 5764695"/>
                      <a:gd name="connsiteX300" fmla="*/ 1696295 w 6172200"/>
                      <a:gd name="connsiteY300" fmla="*/ 3346934 h 5764695"/>
                      <a:gd name="connsiteX301" fmla="*/ 1689945 w 6172200"/>
                      <a:gd name="connsiteY301" fmla="*/ 3367571 h 5764695"/>
                      <a:gd name="connsiteX302" fmla="*/ 1683595 w 6172200"/>
                      <a:gd name="connsiteY302" fmla="*/ 3383446 h 5764695"/>
                      <a:gd name="connsiteX303" fmla="*/ 1678833 w 6172200"/>
                      <a:gd name="connsiteY303" fmla="*/ 3392971 h 5764695"/>
                      <a:gd name="connsiteX304" fmla="*/ 1677245 w 6172200"/>
                      <a:gd name="connsiteY304" fmla="*/ 3397734 h 5764695"/>
                      <a:gd name="connsiteX305" fmla="*/ 1669308 w 6172200"/>
                      <a:gd name="connsiteY305" fmla="*/ 3423134 h 5764695"/>
                      <a:gd name="connsiteX306" fmla="*/ 1669308 w 6172200"/>
                      <a:gd name="connsiteY306" fmla="*/ 3448534 h 5764695"/>
                      <a:gd name="connsiteX307" fmla="*/ 1677245 w 6172200"/>
                      <a:gd name="connsiteY307" fmla="*/ 3469171 h 5764695"/>
                      <a:gd name="connsiteX308" fmla="*/ 1693120 w 6172200"/>
                      <a:gd name="connsiteY308" fmla="*/ 3485046 h 5764695"/>
                      <a:gd name="connsiteX309" fmla="*/ 1715345 w 6172200"/>
                      <a:gd name="connsiteY309" fmla="*/ 3494571 h 5764695"/>
                      <a:gd name="connsiteX310" fmla="*/ 1743920 w 6172200"/>
                      <a:gd name="connsiteY310" fmla="*/ 3497746 h 5764695"/>
                      <a:gd name="connsiteX311" fmla="*/ 2188420 w 6172200"/>
                      <a:gd name="connsiteY311" fmla="*/ 3497746 h 5764695"/>
                      <a:gd name="connsiteX312" fmla="*/ 2202708 w 6172200"/>
                      <a:gd name="connsiteY312" fmla="*/ 3499334 h 5764695"/>
                      <a:gd name="connsiteX313" fmla="*/ 2213820 w 6172200"/>
                      <a:gd name="connsiteY313" fmla="*/ 3500921 h 5764695"/>
                      <a:gd name="connsiteX314" fmla="*/ 2302720 w 6172200"/>
                      <a:gd name="connsiteY314" fmla="*/ 3500921 h 5764695"/>
                      <a:gd name="connsiteX315" fmla="*/ 2302720 w 6172200"/>
                      <a:gd name="connsiteY315" fmla="*/ 2959584 h 5764695"/>
                      <a:gd name="connsiteX316" fmla="*/ 2299545 w 6172200"/>
                      <a:gd name="connsiteY316" fmla="*/ 2937359 h 5764695"/>
                      <a:gd name="connsiteX317" fmla="*/ 2291608 w 6172200"/>
                      <a:gd name="connsiteY317" fmla="*/ 2919896 h 5764695"/>
                      <a:gd name="connsiteX318" fmla="*/ 2275733 w 6172200"/>
                      <a:gd name="connsiteY318" fmla="*/ 2907196 h 5764695"/>
                      <a:gd name="connsiteX319" fmla="*/ 2258270 w 6172200"/>
                      <a:gd name="connsiteY319" fmla="*/ 2900846 h 5764695"/>
                      <a:gd name="connsiteX320" fmla="*/ 2237633 w 6172200"/>
                      <a:gd name="connsiteY320" fmla="*/ 2899259 h 5764695"/>
                      <a:gd name="connsiteX321" fmla="*/ 2213820 w 6172200"/>
                      <a:gd name="connsiteY321" fmla="*/ 2902434 h 5764695"/>
                      <a:gd name="connsiteX322" fmla="*/ 2188420 w 6172200"/>
                      <a:gd name="connsiteY322" fmla="*/ 2910371 h 5764695"/>
                      <a:gd name="connsiteX323" fmla="*/ 2185245 w 6172200"/>
                      <a:gd name="connsiteY323" fmla="*/ 2911959 h 5764695"/>
                      <a:gd name="connsiteX324" fmla="*/ 2175720 w 6172200"/>
                      <a:gd name="connsiteY324" fmla="*/ 2915134 h 5764695"/>
                      <a:gd name="connsiteX325" fmla="*/ 2159845 w 6172200"/>
                      <a:gd name="connsiteY325" fmla="*/ 2918309 h 5764695"/>
                      <a:gd name="connsiteX326" fmla="*/ 2142383 w 6172200"/>
                      <a:gd name="connsiteY326" fmla="*/ 2923071 h 5764695"/>
                      <a:gd name="connsiteX327" fmla="*/ 2120158 w 6172200"/>
                      <a:gd name="connsiteY327" fmla="*/ 2926246 h 5764695"/>
                      <a:gd name="connsiteX328" fmla="*/ 2097933 w 6172200"/>
                      <a:gd name="connsiteY328" fmla="*/ 2931009 h 5764695"/>
                      <a:gd name="connsiteX329" fmla="*/ 2077295 w 6172200"/>
                      <a:gd name="connsiteY329" fmla="*/ 2932596 h 5764695"/>
                      <a:gd name="connsiteX330" fmla="*/ 2058245 w 6172200"/>
                      <a:gd name="connsiteY330" fmla="*/ 2934184 h 5764695"/>
                      <a:gd name="connsiteX331" fmla="*/ 2020145 w 6172200"/>
                      <a:gd name="connsiteY331" fmla="*/ 2929421 h 5764695"/>
                      <a:gd name="connsiteX332" fmla="*/ 1985220 w 6172200"/>
                      <a:gd name="connsiteY332" fmla="*/ 2918309 h 5764695"/>
                      <a:gd name="connsiteX333" fmla="*/ 1955058 w 6172200"/>
                      <a:gd name="connsiteY333" fmla="*/ 2899259 h 5764695"/>
                      <a:gd name="connsiteX334" fmla="*/ 1929658 w 6172200"/>
                      <a:gd name="connsiteY334" fmla="*/ 2873859 h 5764695"/>
                      <a:gd name="connsiteX335" fmla="*/ 1910608 w 6172200"/>
                      <a:gd name="connsiteY335" fmla="*/ 2845284 h 5764695"/>
                      <a:gd name="connsiteX336" fmla="*/ 1897908 w 6172200"/>
                      <a:gd name="connsiteY336" fmla="*/ 2811946 h 5764695"/>
                      <a:gd name="connsiteX337" fmla="*/ 1893145 w 6172200"/>
                      <a:gd name="connsiteY337" fmla="*/ 2775433 h 5764695"/>
                      <a:gd name="connsiteX338" fmla="*/ 1897908 w 6172200"/>
                      <a:gd name="connsiteY338" fmla="*/ 2738921 h 5764695"/>
                      <a:gd name="connsiteX339" fmla="*/ 1910608 w 6172200"/>
                      <a:gd name="connsiteY339" fmla="*/ 2705583 h 5764695"/>
                      <a:gd name="connsiteX340" fmla="*/ 1929658 w 6172200"/>
                      <a:gd name="connsiteY340" fmla="*/ 2675421 h 5764695"/>
                      <a:gd name="connsiteX341" fmla="*/ 1955058 w 6172200"/>
                      <a:gd name="connsiteY341" fmla="*/ 2651608 h 5764695"/>
                      <a:gd name="connsiteX342" fmla="*/ 1985220 w 6172200"/>
                      <a:gd name="connsiteY342" fmla="*/ 2632558 h 5764695"/>
                      <a:gd name="connsiteX343" fmla="*/ 2020145 w 6172200"/>
                      <a:gd name="connsiteY343" fmla="*/ 2621446 h 5764695"/>
                      <a:gd name="connsiteX344" fmla="*/ 2058245 w 6172200"/>
                      <a:gd name="connsiteY344" fmla="*/ 2616683 h 5764695"/>
                      <a:gd name="connsiteX345" fmla="*/ 2077295 w 6172200"/>
                      <a:gd name="connsiteY345" fmla="*/ 2618271 h 5764695"/>
                      <a:gd name="connsiteX346" fmla="*/ 2099520 w 6172200"/>
                      <a:gd name="connsiteY346" fmla="*/ 2623033 h 5764695"/>
                      <a:gd name="connsiteX347" fmla="*/ 2123333 w 6172200"/>
                      <a:gd name="connsiteY347" fmla="*/ 2629383 h 5764695"/>
                      <a:gd name="connsiteX348" fmla="*/ 2145558 w 6172200"/>
                      <a:gd name="connsiteY348" fmla="*/ 2637321 h 5764695"/>
                      <a:gd name="connsiteX349" fmla="*/ 2166195 w 6172200"/>
                      <a:gd name="connsiteY349" fmla="*/ 2643671 h 5764695"/>
                      <a:gd name="connsiteX350" fmla="*/ 2183658 w 6172200"/>
                      <a:gd name="connsiteY350" fmla="*/ 2650021 h 5764695"/>
                      <a:gd name="connsiteX351" fmla="*/ 2194770 w 6172200"/>
                      <a:gd name="connsiteY351" fmla="*/ 2654784 h 5764695"/>
                      <a:gd name="connsiteX352" fmla="*/ 2197945 w 6172200"/>
                      <a:gd name="connsiteY352" fmla="*/ 2656371 h 5764695"/>
                      <a:gd name="connsiteX353" fmla="*/ 2226520 w 6172200"/>
                      <a:gd name="connsiteY353" fmla="*/ 2664308 h 5764695"/>
                      <a:gd name="connsiteX354" fmla="*/ 2251920 w 6172200"/>
                      <a:gd name="connsiteY354" fmla="*/ 2662721 h 5764695"/>
                      <a:gd name="connsiteX355" fmla="*/ 2272558 w 6172200"/>
                      <a:gd name="connsiteY355" fmla="*/ 2654784 h 5764695"/>
                      <a:gd name="connsiteX356" fmla="*/ 2290020 w 6172200"/>
                      <a:gd name="connsiteY356" fmla="*/ 2640496 h 5764695"/>
                      <a:gd name="connsiteX357" fmla="*/ 2299545 w 6172200"/>
                      <a:gd name="connsiteY357" fmla="*/ 2618271 h 5764695"/>
                      <a:gd name="connsiteX358" fmla="*/ 2302720 w 6172200"/>
                      <a:gd name="connsiteY358" fmla="*/ 2589696 h 5764695"/>
                      <a:gd name="connsiteX359" fmla="*/ 2302720 w 6172200"/>
                      <a:gd name="connsiteY359" fmla="*/ 2049946 h 5764695"/>
                      <a:gd name="connsiteX360" fmla="*/ 1743920 w 6172200"/>
                      <a:gd name="connsiteY360" fmla="*/ 2049946 h 5764695"/>
                      <a:gd name="connsiteX361" fmla="*/ 1715345 w 6172200"/>
                      <a:gd name="connsiteY361" fmla="*/ 2045183 h 5764695"/>
                      <a:gd name="connsiteX362" fmla="*/ 1693120 w 6172200"/>
                      <a:gd name="connsiteY362" fmla="*/ 2035658 h 5764695"/>
                      <a:gd name="connsiteX363" fmla="*/ 1677245 w 6172200"/>
                      <a:gd name="connsiteY363" fmla="*/ 2019783 h 5764695"/>
                      <a:gd name="connsiteX364" fmla="*/ 1669308 w 6172200"/>
                      <a:gd name="connsiteY364" fmla="*/ 2000733 h 5764695"/>
                      <a:gd name="connsiteX365" fmla="*/ 1669308 w 6172200"/>
                      <a:gd name="connsiteY365" fmla="*/ 1976921 h 5764695"/>
                      <a:gd name="connsiteX366" fmla="*/ 1677245 w 6172200"/>
                      <a:gd name="connsiteY366" fmla="*/ 1948346 h 5764695"/>
                      <a:gd name="connsiteX367" fmla="*/ 1678833 w 6172200"/>
                      <a:gd name="connsiteY367" fmla="*/ 1945171 h 5764695"/>
                      <a:gd name="connsiteX368" fmla="*/ 1683595 w 6172200"/>
                      <a:gd name="connsiteY368" fmla="*/ 1934058 h 5764695"/>
                      <a:gd name="connsiteX369" fmla="*/ 1689945 w 6172200"/>
                      <a:gd name="connsiteY369" fmla="*/ 1918183 h 5764695"/>
                      <a:gd name="connsiteX370" fmla="*/ 1696295 w 6172200"/>
                      <a:gd name="connsiteY370" fmla="*/ 1899133 h 5764695"/>
                      <a:gd name="connsiteX371" fmla="*/ 1704233 w 6172200"/>
                      <a:gd name="connsiteY371" fmla="*/ 1875321 h 5764695"/>
                      <a:gd name="connsiteX372" fmla="*/ 1710583 w 6172200"/>
                      <a:gd name="connsiteY372" fmla="*/ 1853096 h 5764695"/>
                      <a:gd name="connsiteX373" fmla="*/ 1715345 w 6172200"/>
                      <a:gd name="connsiteY373" fmla="*/ 1832458 h 5764695"/>
                      <a:gd name="connsiteX374" fmla="*/ 1716933 w 6172200"/>
                      <a:gd name="connsiteY374" fmla="*/ 1813408 h 5764695"/>
                      <a:gd name="connsiteX375" fmla="*/ 1712170 w 6172200"/>
                      <a:gd name="connsiteY375" fmla="*/ 1775308 h 5764695"/>
                      <a:gd name="connsiteX376" fmla="*/ 1701058 w 6172200"/>
                      <a:gd name="connsiteY376" fmla="*/ 1743558 h 5764695"/>
                      <a:gd name="connsiteX377" fmla="*/ 1682008 w 6172200"/>
                      <a:gd name="connsiteY377" fmla="*/ 1713396 h 5764695"/>
                      <a:gd name="connsiteX378" fmla="*/ 1655020 w 6172200"/>
                      <a:gd name="connsiteY378" fmla="*/ 1687996 h 5764695"/>
                      <a:gd name="connsiteX379" fmla="*/ 1624858 w 6172200"/>
                      <a:gd name="connsiteY379" fmla="*/ 1670533 h 5764695"/>
                      <a:gd name="connsiteX380" fmla="*/ 1591520 w 6172200"/>
                      <a:gd name="connsiteY380" fmla="*/ 1657833 h 5764695"/>
                      <a:gd name="connsiteX381" fmla="*/ 1551832 w 6172200"/>
                      <a:gd name="connsiteY381" fmla="*/ 1654658 h 5764695"/>
                      <a:gd name="connsiteX382" fmla="*/ 3053607 w 6172200"/>
                      <a:gd name="connsiteY382" fmla="*/ 202095 h 5764695"/>
                      <a:gd name="connsiteX383" fmla="*/ 3020270 w 6172200"/>
                      <a:gd name="connsiteY383" fmla="*/ 205270 h 5764695"/>
                      <a:gd name="connsiteX384" fmla="*/ 2988520 w 6172200"/>
                      <a:gd name="connsiteY384" fmla="*/ 214795 h 5764695"/>
                      <a:gd name="connsiteX385" fmla="*/ 2961532 w 6172200"/>
                      <a:gd name="connsiteY385" fmla="*/ 229083 h 5764695"/>
                      <a:gd name="connsiteX386" fmla="*/ 2937720 w 6172200"/>
                      <a:gd name="connsiteY386" fmla="*/ 249720 h 5764695"/>
                      <a:gd name="connsiteX387" fmla="*/ 2918670 w 6172200"/>
                      <a:gd name="connsiteY387" fmla="*/ 271945 h 5764695"/>
                      <a:gd name="connsiteX388" fmla="*/ 2913907 w 6172200"/>
                      <a:gd name="connsiteY388" fmla="*/ 278295 h 5764695"/>
                      <a:gd name="connsiteX389" fmla="*/ 2899620 w 6172200"/>
                      <a:gd name="connsiteY389" fmla="*/ 303695 h 5764695"/>
                      <a:gd name="connsiteX390" fmla="*/ 2891682 w 6172200"/>
                      <a:gd name="connsiteY390" fmla="*/ 330683 h 5764695"/>
                      <a:gd name="connsiteX391" fmla="*/ 2888507 w 6172200"/>
                      <a:gd name="connsiteY391" fmla="*/ 360846 h 5764695"/>
                      <a:gd name="connsiteX392" fmla="*/ 2890095 w 6172200"/>
                      <a:gd name="connsiteY392" fmla="*/ 378308 h 5764695"/>
                      <a:gd name="connsiteX393" fmla="*/ 2894857 w 6172200"/>
                      <a:gd name="connsiteY393" fmla="*/ 398945 h 5764695"/>
                      <a:gd name="connsiteX394" fmla="*/ 2901207 w 6172200"/>
                      <a:gd name="connsiteY394" fmla="*/ 421170 h 5764695"/>
                      <a:gd name="connsiteX395" fmla="*/ 2907557 w 6172200"/>
                      <a:gd name="connsiteY395" fmla="*/ 443395 h 5764695"/>
                      <a:gd name="connsiteX396" fmla="*/ 2917082 w 6172200"/>
                      <a:gd name="connsiteY396" fmla="*/ 462446 h 5764695"/>
                      <a:gd name="connsiteX397" fmla="*/ 2923432 w 6172200"/>
                      <a:gd name="connsiteY397" fmla="*/ 478321 h 5764695"/>
                      <a:gd name="connsiteX398" fmla="*/ 2928195 w 6172200"/>
                      <a:gd name="connsiteY398" fmla="*/ 489433 h 5764695"/>
                      <a:gd name="connsiteX399" fmla="*/ 2929782 w 6172200"/>
                      <a:gd name="connsiteY399" fmla="*/ 495783 h 5764695"/>
                      <a:gd name="connsiteX400" fmla="*/ 2931370 w 6172200"/>
                      <a:gd name="connsiteY400" fmla="*/ 497371 h 5764695"/>
                      <a:gd name="connsiteX401" fmla="*/ 2939307 w 6172200"/>
                      <a:gd name="connsiteY401" fmla="*/ 524358 h 5764695"/>
                      <a:gd name="connsiteX402" fmla="*/ 2937720 w 6172200"/>
                      <a:gd name="connsiteY402" fmla="*/ 548171 h 5764695"/>
                      <a:gd name="connsiteX403" fmla="*/ 2929782 w 6172200"/>
                      <a:gd name="connsiteY403" fmla="*/ 568808 h 5764695"/>
                      <a:gd name="connsiteX404" fmla="*/ 2913907 w 6172200"/>
                      <a:gd name="connsiteY404" fmla="*/ 583096 h 5764695"/>
                      <a:gd name="connsiteX405" fmla="*/ 2890095 w 6172200"/>
                      <a:gd name="connsiteY405" fmla="*/ 594208 h 5764695"/>
                      <a:gd name="connsiteX406" fmla="*/ 2863107 w 6172200"/>
                      <a:gd name="connsiteY406" fmla="*/ 597383 h 5764695"/>
                      <a:gd name="connsiteX407" fmla="*/ 2417020 w 6172200"/>
                      <a:gd name="connsiteY407" fmla="*/ 597383 h 5764695"/>
                      <a:gd name="connsiteX408" fmla="*/ 2304307 w 6172200"/>
                      <a:gd name="connsiteY408" fmla="*/ 597383 h 5764695"/>
                      <a:gd name="connsiteX409" fmla="*/ 2304307 w 6172200"/>
                      <a:gd name="connsiteY409" fmla="*/ 684696 h 5764695"/>
                      <a:gd name="connsiteX410" fmla="*/ 2305895 w 6172200"/>
                      <a:gd name="connsiteY410" fmla="*/ 695808 h 5764695"/>
                      <a:gd name="connsiteX411" fmla="*/ 2305895 w 6172200"/>
                      <a:gd name="connsiteY411" fmla="*/ 708508 h 5764695"/>
                      <a:gd name="connsiteX412" fmla="*/ 2305895 w 6172200"/>
                      <a:gd name="connsiteY412" fmla="*/ 1138720 h 5764695"/>
                      <a:gd name="connsiteX413" fmla="*/ 2309070 w 6172200"/>
                      <a:gd name="connsiteY413" fmla="*/ 1162533 h 5764695"/>
                      <a:gd name="connsiteX414" fmla="*/ 2317007 w 6172200"/>
                      <a:gd name="connsiteY414" fmla="*/ 1183170 h 5764695"/>
                      <a:gd name="connsiteX415" fmla="*/ 2328120 w 6172200"/>
                      <a:gd name="connsiteY415" fmla="*/ 1197458 h 5764695"/>
                      <a:gd name="connsiteX416" fmla="*/ 2343995 w 6172200"/>
                      <a:gd name="connsiteY416" fmla="*/ 1206983 h 5764695"/>
                      <a:gd name="connsiteX417" fmla="*/ 2363045 w 6172200"/>
                      <a:gd name="connsiteY417" fmla="*/ 1211745 h 5764695"/>
                      <a:gd name="connsiteX418" fmla="*/ 2386857 w 6172200"/>
                      <a:gd name="connsiteY418" fmla="*/ 1211745 h 5764695"/>
                      <a:gd name="connsiteX419" fmla="*/ 2410670 w 6172200"/>
                      <a:gd name="connsiteY419" fmla="*/ 1203808 h 5764695"/>
                      <a:gd name="connsiteX420" fmla="*/ 2413845 w 6172200"/>
                      <a:gd name="connsiteY420" fmla="*/ 1202221 h 5764695"/>
                      <a:gd name="connsiteX421" fmla="*/ 2424957 w 6172200"/>
                      <a:gd name="connsiteY421" fmla="*/ 1199046 h 5764695"/>
                      <a:gd name="connsiteX422" fmla="*/ 2442420 w 6172200"/>
                      <a:gd name="connsiteY422" fmla="*/ 1192696 h 5764695"/>
                      <a:gd name="connsiteX423" fmla="*/ 2461470 w 6172200"/>
                      <a:gd name="connsiteY423" fmla="*/ 1184758 h 5764695"/>
                      <a:gd name="connsiteX424" fmla="*/ 2485282 w 6172200"/>
                      <a:gd name="connsiteY424" fmla="*/ 1178408 h 5764695"/>
                      <a:gd name="connsiteX425" fmla="*/ 2509095 w 6172200"/>
                      <a:gd name="connsiteY425" fmla="*/ 1172058 h 5764695"/>
                      <a:gd name="connsiteX426" fmla="*/ 2531320 w 6172200"/>
                      <a:gd name="connsiteY426" fmla="*/ 1167296 h 5764695"/>
                      <a:gd name="connsiteX427" fmla="*/ 2550370 w 6172200"/>
                      <a:gd name="connsiteY427" fmla="*/ 1165708 h 5764695"/>
                      <a:gd name="connsiteX428" fmla="*/ 2588470 w 6172200"/>
                      <a:gd name="connsiteY428" fmla="*/ 1168883 h 5764695"/>
                      <a:gd name="connsiteX429" fmla="*/ 2621807 w 6172200"/>
                      <a:gd name="connsiteY429" fmla="*/ 1181583 h 5764695"/>
                      <a:gd name="connsiteX430" fmla="*/ 2653557 w 6172200"/>
                      <a:gd name="connsiteY430" fmla="*/ 1199046 h 5764695"/>
                      <a:gd name="connsiteX431" fmla="*/ 2678957 w 6172200"/>
                      <a:gd name="connsiteY431" fmla="*/ 1224445 h 5764695"/>
                      <a:gd name="connsiteX432" fmla="*/ 2698007 w 6172200"/>
                      <a:gd name="connsiteY432" fmla="*/ 1254608 h 5764695"/>
                      <a:gd name="connsiteX433" fmla="*/ 2710707 w 6172200"/>
                      <a:gd name="connsiteY433" fmla="*/ 1286358 h 5764695"/>
                      <a:gd name="connsiteX434" fmla="*/ 2713882 w 6172200"/>
                      <a:gd name="connsiteY434" fmla="*/ 1322871 h 5764695"/>
                      <a:gd name="connsiteX435" fmla="*/ 2710707 w 6172200"/>
                      <a:gd name="connsiteY435" fmla="*/ 1360971 h 5764695"/>
                      <a:gd name="connsiteX436" fmla="*/ 2698007 w 6172200"/>
                      <a:gd name="connsiteY436" fmla="*/ 1392721 h 5764695"/>
                      <a:gd name="connsiteX437" fmla="*/ 2678957 w 6172200"/>
                      <a:gd name="connsiteY437" fmla="*/ 1422883 h 5764695"/>
                      <a:gd name="connsiteX438" fmla="*/ 2653557 w 6172200"/>
                      <a:gd name="connsiteY438" fmla="*/ 1448283 h 5764695"/>
                      <a:gd name="connsiteX439" fmla="*/ 2621807 w 6172200"/>
                      <a:gd name="connsiteY439" fmla="*/ 1465746 h 5764695"/>
                      <a:gd name="connsiteX440" fmla="*/ 2588470 w 6172200"/>
                      <a:gd name="connsiteY440" fmla="*/ 1478446 h 5764695"/>
                      <a:gd name="connsiteX441" fmla="*/ 2550370 w 6172200"/>
                      <a:gd name="connsiteY441" fmla="*/ 1481621 h 5764695"/>
                      <a:gd name="connsiteX442" fmla="*/ 2531320 w 6172200"/>
                      <a:gd name="connsiteY442" fmla="*/ 1480033 h 5764695"/>
                      <a:gd name="connsiteX443" fmla="*/ 2509095 w 6172200"/>
                      <a:gd name="connsiteY443" fmla="*/ 1475271 h 5764695"/>
                      <a:gd name="connsiteX444" fmla="*/ 2485282 w 6172200"/>
                      <a:gd name="connsiteY444" fmla="*/ 1470508 h 5764695"/>
                      <a:gd name="connsiteX445" fmla="*/ 2461470 w 6172200"/>
                      <a:gd name="connsiteY445" fmla="*/ 1462571 h 5764695"/>
                      <a:gd name="connsiteX446" fmla="*/ 2442420 w 6172200"/>
                      <a:gd name="connsiteY446" fmla="*/ 1454634 h 5764695"/>
                      <a:gd name="connsiteX447" fmla="*/ 2424957 w 6172200"/>
                      <a:gd name="connsiteY447" fmla="*/ 1449871 h 5764695"/>
                      <a:gd name="connsiteX448" fmla="*/ 2413845 w 6172200"/>
                      <a:gd name="connsiteY448" fmla="*/ 1445108 h 5764695"/>
                      <a:gd name="connsiteX449" fmla="*/ 2410670 w 6172200"/>
                      <a:gd name="connsiteY449" fmla="*/ 1443521 h 5764695"/>
                      <a:gd name="connsiteX450" fmla="*/ 2386857 w 6172200"/>
                      <a:gd name="connsiteY450" fmla="*/ 1435583 h 5764695"/>
                      <a:gd name="connsiteX451" fmla="*/ 2363045 w 6172200"/>
                      <a:gd name="connsiteY451" fmla="*/ 1435583 h 5764695"/>
                      <a:gd name="connsiteX452" fmla="*/ 2343995 w 6172200"/>
                      <a:gd name="connsiteY452" fmla="*/ 1440346 h 5764695"/>
                      <a:gd name="connsiteX453" fmla="*/ 2328120 w 6172200"/>
                      <a:gd name="connsiteY453" fmla="*/ 1449871 h 5764695"/>
                      <a:gd name="connsiteX454" fmla="*/ 2317007 w 6172200"/>
                      <a:gd name="connsiteY454" fmla="*/ 1464158 h 5764695"/>
                      <a:gd name="connsiteX455" fmla="*/ 2309070 w 6172200"/>
                      <a:gd name="connsiteY455" fmla="*/ 1484796 h 5764695"/>
                      <a:gd name="connsiteX456" fmla="*/ 2305895 w 6172200"/>
                      <a:gd name="connsiteY456" fmla="*/ 1507021 h 5764695"/>
                      <a:gd name="connsiteX457" fmla="*/ 2305895 w 6172200"/>
                      <a:gd name="connsiteY457" fmla="*/ 1938821 h 5764695"/>
                      <a:gd name="connsiteX458" fmla="*/ 2305895 w 6172200"/>
                      <a:gd name="connsiteY458" fmla="*/ 1949933 h 5764695"/>
                      <a:gd name="connsiteX459" fmla="*/ 2304307 w 6172200"/>
                      <a:gd name="connsiteY459" fmla="*/ 1961046 h 5764695"/>
                      <a:gd name="connsiteX460" fmla="*/ 2304307 w 6172200"/>
                      <a:gd name="connsiteY460" fmla="*/ 2048358 h 5764695"/>
                      <a:gd name="connsiteX461" fmla="*/ 2863107 w 6172200"/>
                      <a:gd name="connsiteY461" fmla="*/ 2048358 h 5764695"/>
                      <a:gd name="connsiteX462" fmla="*/ 2890095 w 6172200"/>
                      <a:gd name="connsiteY462" fmla="*/ 2045183 h 5764695"/>
                      <a:gd name="connsiteX463" fmla="*/ 2913907 w 6172200"/>
                      <a:gd name="connsiteY463" fmla="*/ 2035658 h 5764695"/>
                      <a:gd name="connsiteX464" fmla="*/ 2929782 w 6172200"/>
                      <a:gd name="connsiteY464" fmla="*/ 2019783 h 5764695"/>
                      <a:gd name="connsiteX465" fmla="*/ 2937720 w 6172200"/>
                      <a:gd name="connsiteY465" fmla="*/ 1999146 h 5764695"/>
                      <a:gd name="connsiteX466" fmla="*/ 2939307 w 6172200"/>
                      <a:gd name="connsiteY466" fmla="*/ 1975333 h 5764695"/>
                      <a:gd name="connsiteX467" fmla="*/ 2931370 w 6172200"/>
                      <a:gd name="connsiteY467" fmla="*/ 1948346 h 5764695"/>
                      <a:gd name="connsiteX468" fmla="*/ 2929782 w 6172200"/>
                      <a:gd name="connsiteY468" fmla="*/ 1943583 h 5764695"/>
                      <a:gd name="connsiteX469" fmla="*/ 2925020 w 6172200"/>
                      <a:gd name="connsiteY469" fmla="*/ 1934058 h 5764695"/>
                      <a:gd name="connsiteX470" fmla="*/ 2918670 w 6172200"/>
                      <a:gd name="connsiteY470" fmla="*/ 1918183 h 5764695"/>
                      <a:gd name="connsiteX471" fmla="*/ 2909145 w 6172200"/>
                      <a:gd name="connsiteY471" fmla="*/ 1897546 h 5764695"/>
                      <a:gd name="connsiteX472" fmla="*/ 2901207 w 6172200"/>
                      <a:gd name="connsiteY472" fmla="*/ 1875321 h 5764695"/>
                      <a:gd name="connsiteX473" fmla="*/ 2894857 w 6172200"/>
                      <a:gd name="connsiteY473" fmla="*/ 1853096 h 5764695"/>
                      <a:gd name="connsiteX474" fmla="*/ 2890095 w 6172200"/>
                      <a:gd name="connsiteY474" fmla="*/ 1830871 h 5764695"/>
                      <a:gd name="connsiteX475" fmla="*/ 2888507 w 6172200"/>
                      <a:gd name="connsiteY475" fmla="*/ 1811821 h 5764695"/>
                      <a:gd name="connsiteX476" fmla="*/ 2893270 w 6172200"/>
                      <a:gd name="connsiteY476" fmla="*/ 1775308 h 5764695"/>
                      <a:gd name="connsiteX477" fmla="*/ 2904382 w 6172200"/>
                      <a:gd name="connsiteY477" fmla="*/ 1741971 h 5764695"/>
                      <a:gd name="connsiteX478" fmla="*/ 2925020 w 6172200"/>
                      <a:gd name="connsiteY478" fmla="*/ 1713396 h 5764695"/>
                      <a:gd name="connsiteX479" fmla="*/ 2950420 w 6172200"/>
                      <a:gd name="connsiteY479" fmla="*/ 1687996 h 5764695"/>
                      <a:gd name="connsiteX480" fmla="*/ 2980582 w 6172200"/>
                      <a:gd name="connsiteY480" fmla="*/ 1668946 h 5764695"/>
                      <a:gd name="connsiteX481" fmla="*/ 3015507 w 6172200"/>
                      <a:gd name="connsiteY481" fmla="*/ 1657833 h 5764695"/>
                      <a:gd name="connsiteX482" fmla="*/ 3053607 w 6172200"/>
                      <a:gd name="connsiteY482" fmla="*/ 1653071 h 5764695"/>
                      <a:gd name="connsiteX483" fmla="*/ 3091707 w 6172200"/>
                      <a:gd name="connsiteY483" fmla="*/ 1657833 h 5764695"/>
                      <a:gd name="connsiteX484" fmla="*/ 3125045 w 6172200"/>
                      <a:gd name="connsiteY484" fmla="*/ 1668946 h 5764695"/>
                      <a:gd name="connsiteX485" fmla="*/ 3155207 w 6172200"/>
                      <a:gd name="connsiteY485" fmla="*/ 1687996 h 5764695"/>
                      <a:gd name="connsiteX486" fmla="*/ 3182195 w 6172200"/>
                      <a:gd name="connsiteY486" fmla="*/ 1713396 h 5764695"/>
                      <a:gd name="connsiteX487" fmla="*/ 3201245 w 6172200"/>
                      <a:gd name="connsiteY487" fmla="*/ 1741971 h 5764695"/>
                      <a:gd name="connsiteX488" fmla="*/ 3213945 w 6172200"/>
                      <a:gd name="connsiteY488" fmla="*/ 1775308 h 5764695"/>
                      <a:gd name="connsiteX489" fmla="*/ 3217120 w 6172200"/>
                      <a:gd name="connsiteY489" fmla="*/ 1811821 h 5764695"/>
                      <a:gd name="connsiteX490" fmla="*/ 3215532 w 6172200"/>
                      <a:gd name="connsiteY490" fmla="*/ 1830871 h 5764695"/>
                      <a:gd name="connsiteX491" fmla="*/ 3210770 w 6172200"/>
                      <a:gd name="connsiteY491" fmla="*/ 1853096 h 5764695"/>
                      <a:gd name="connsiteX492" fmla="*/ 3204420 w 6172200"/>
                      <a:gd name="connsiteY492" fmla="*/ 1875321 h 5764695"/>
                      <a:gd name="connsiteX493" fmla="*/ 3198070 w 6172200"/>
                      <a:gd name="connsiteY493" fmla="*/ 1897546 h 5764695"/>
                      <a:gd name="connsiteX494" fmla="*/ 3190132 w 6172200"/>
                      <a:gd name="connsiteY494" fmla="*/ 1918183 h 5764695"/>
                      <a:gd name="connsiteX495" fmla="*/ 3183782 w 6172200"/>
                      <a:gd name="connsiteY495" fmla="*/ 1934058 h 5764695"/>
                      <a:gd name="connsiteX496" fmla="*/ 3179020 w 6172200"/>
                      <a:gd name="connsiteY496" fmla="*/ 1943583 h 5764695"/>
                      <a:gd name="connsiteX497" fmla="*/ 3175845 w 6172200"/>
                      <a:gd name="connsiteY497" fmla="*/ 1948346 h 5764695"/>
                      <a:gd name="connsiteX498" fmla="*/ 3167907 w 6172200"/>
                      <a:gd name="connsiteY498" fmla="*/ 1975333 h 5764695"/>
                      <a:gd name="connsiteX499" fmla="*/ 3167907 w 6172200"/>
                      <a:gd name="connsiteY499" fmla="*/ 1999146 h 5764695"/>
                      <a:gd name="connsiteX500" fmla="*/ 3179020 w 6172200"/>
                      <a:gd name="connsiteY500" fmla="*/ 2019783 h 5764695"/>
                      <a:gd name="connsiteX501" fmla="*/ 3193307 w 6172200"/>
                      <a:gd name="connsiteY501" fmla="*/ 2035658 h 5764695"/>
                      <a:gd name="connsiteX502" fmla="*/ 3215532 w 6172200"/>
                      <a:gd name="connsiteY502" fmla="*/ 2045183 h 5764695"/>
                      <a:gd name="connsiteX503" fmla="*/ 3244107 w 6172200"/>
                      <a:gd name="connsiteY503" fmla="*/ 2048358 h 5764695"/>
                      <a:gd name="connsiteX504" fmla="*/ 3801320 w 6172200"/>
                      <a:gd name="connsiteY504" fmla="*/ 2048358 h 5764695"/>
                      <a:gd name="connsiteX505" fmla="*/ 3804495 w 6172200"/>
                      <a:gd name="connsiteY505" fmla="*/ 2130908 h 5764695"/>
                      <a:gd name="connsiteX506" fmla="*/ 3804495 w 6172200"/>
                      <a:gd name="connsiteY506" fmla="*/ 2138846 h 5764695"/>
                      <a:gd name="connsiteX507" fmla="*/ 3804495 w 6172200"/>
                      <a:gd name="connsiteY507" fmla="*/ 2149958 h 5764695"/>
                      <a:gd name="connsiteX508" fmla="*/ 3804495 w 6172200"/>
                      <a:gd name="connsiteY508" fmla="*/ 2159483 h 5764695"/>
                      <a:gd name="connsiteX509" fmla="*/ 3801320 w 6172200"/>
                      <a:gd name="connsiteY509" fmla="*/ 2589696 h 5764695"/>
                      <a:gd name="connsiteX510" fmla="*/ 3802907 w 6172200"/>
                      <a:gd name="connsiteY510" fmla="*/ 2615096 h 5764695"/>
                      <a:gd name="connsiteX511" fmla="*/ 3810845 w 6172200"/>
                      <a:gd name="connsiteY511" fmla="*/ 2634146 h 5764695"/>
                      <a:gd name="connsiteX512" fmla="*/ 3823545 w 6172200"/>
                      <a:gd name="connsiteY512" fmla="*/ 2648433 h 5764695"/>
                      <a:gd name="connsiteX513" fmla="*/ 3839420 w 6172200"/>
                      <a:gd name="connsiteY513" fmla="*/ 2659546 h 5764695"/>
                      <a:gd name="connsiteX514" fmla="*/ 3858470 w 6172200"/>
                      <a:gd name="connsiteY514" fmla="*/ 2664308 h 5764695"/>
                      <a:gd name="connsiteX515" fmla="*/ 3879107 w 6172200"/>
                      <a:gd name="connsiteY515" fmla="*/ 2662721 h 5764695"/>
                      <a:gd name="connsiteX516" fmla="*/ 3904507 w 6172200"/>
                      <a:gd name="connsiteY516" fmla="*/ 2656371 h 5764695"/>
                      <a:gd name="connsiteX517" fmla="*/ 3909270 w 6172200"/>
                      <a:gd name="connsiteY517" fmla="*/ 2654784 h 5764695"/>
                      <a:gd name="connsiteX518" fmla="*/ 3920382 w 6172200"/>
                      <a:gd name="connsiteY518" fmla="*/ 2650021 h 5764695"/>
                      <a:gd name="connsiteX519" fmla="*/ 3936257 w 6172200"/>
                      <a:gd name="connsiteY519" fmla="*/ 2643671 h 5764695"/>
                      <a:gd name="connsiteX520" fmla="*/ 3956895 w 6172200"/>
                      <a:gd name="connsiteY520" fmla="*/ 2635733 h 5764695"/>
                      <a:gd name="connsiteX521" fmla="*/ 3980707 w 6172200"/>
                      <a:gd name="connsiteY521" fmla="*/ 2629383 h 5764695"/>
                      <a:gd name="connsiteX522" fmla="*/ 4002932 w 6172200"/>
                      <a:gd name="connsiteY522" fmla="*/ 2623033 h 5764695"/>
                      <a:gd name="connsiteX523" fmla="*/ 4025157 w 6172200"/>
                      <a:gd name="connsiteY523" fmla="*/ 2618271 h 5764695"/>
                      <a:gd name="connsiteX524" fmla="*/ 4044207 w 6172200"/>
                      <a:gd name="connsiteY524" fmla="*/ 2616683 h 5764695"/>
                      <a:gd name="connsiteX525" fmla="*/ 4083895 w 6172200"/>
                      <a:gd name="connsiteY525" fmla="*/ 2621446 h 5764695"/>
                      <a:gd name="connsiteX526" fmla="*/ 4117232 w 6172200"/>
                      <a:gd name="connsiteY526" fmla="*/ 2632558 h 5764695"/>
                      <a:gd name="connsiteX527" fmla="*/ 4147395 w 6172200"/>
                      <a:gd name="connsiteY527" fmla="*/ 2651608 h 5764695"/>
                      <a:gd name="connsiteX528" fmla="*/ 4174382 w 6172200"/>
                      <a:gd name="connsiteY528" fmla="*/ 2675421 h 5764695"/>
                      <a:gd name="connsiteX529" fmla="*/ 4191845 w 6172200"/>
                      <a:gd name="connsiteY529" fmla="*/ 2705583 h 5764695"/>
                      <a:gd name="connsiteX530" fmla="*/ 4204545 w 6172200"/>
                      <a:gd name="connsiteY530" fmla="*/ 2738921 h 5764695"/>
                      <a:gd name="connsiteX531" fmla="*/ 4209307 w 6172200"/>
                      <a:gd name="connsiteY531" fmla="*/ 2773846 h 5764695"/>
                      <a:gd name="connsiteX532" fmla="*/ 4204545 w 6172200"/>
                      <a:gd name="connsiteY532" fmla="*/ 2811946 h 5764695"/>
                      <a:gd name="connsiteX533" fmla="*/ 4191845 w 6172200"/>
                      <a:gd name="connsiteY533" fmla="*/ 2845283 h 5764695"/>
                      <a:gd name="connsiteX534" fmla="*/ 4174382 w 6172200"/>
                      <a:gd name="connsiteY534" fmla="*/ 2873858 h 5764695"/>
                      <a:gd name="connsiteX535" fmla="*/ 4147395 w 6172200"/>
                      <a:gd name="connsiteY535" fmla="*/ 2899258 h 5764695"/>
                      <a:gd name="connsiteX536" fmla="*/ 4117232 w 6172200"/>
                      <a:gd name="connsiteY536" fmla="*/ 2918308 h 5764695"/>
                      <a:gd name="connsiteX537" fmla="*/ 4083895 w 6172200"/>
                      <a:gd name="connsiteY537" fmla="*/ 2929421 h 5764695"/>
                      <a:gd name="connsiteX538" fmla="*/ 4044207 w 6172200"/>
                      <a:gd name="connsiteY538" fmla="*/ 2934183 h 5764695"/>
                      <a:gd name="connsiteX539" fmla="*/ 4025157 w 6172200"/>
                      <a:gd name="connsiteY539" fmla="*/ 2932596 h 5764695"/>
                      <a:gd name="connsiteX540" fmla="*/ 4002932 w 6172200"/>
                      <a:gd name="connsiteY540" fmla="*/ 2927833 h 5764695"/>
                      <a:gd name="connsiteX541" fmla="*/ 3980707 w 6172200"/>
                      <a:gd name="connsiteY541" fmla="*/ 2921483 h 5764695"/>
                      <a:gd name="connsiteX542" fmla="*/ 3956895 w 6172200"/>
                      <a:gd name="connsiteY542" fmla="*/ 2913546 h 5764695"/>
                      <a:gd name="connsiteX543" fmla="*/ 3936257 w 6172200"/>
                      <a:gd name="connsiteY543" fmla="*/ 2907196 h 5764695"/>
                      <a:gd name="connsiteX544" fmla="*/ 3920382 w 6172200"/>
                      <a:gd name="connsiteY544" fmla="*/ 2900846 h 5764695"/>
                      <a:gd name="connsiteX545" fmla="*/ 3909270 w 6172200"/>
                      <a:gd name="connsiteY545" fmla="*/ 2896083 h 5764695"/>
                      <a:gd name="connsiteX546" fmla="*/ 3904507 w 6172200"/>
                      <a:gd name="connsiteY546" fmla="*/ 2894496 h 5764695"/>
                      <a:gd name="connsiteX547" fmla="*/ 3879107 w 6172200"/>
                      <a:gd name="connsiteY547" fmla="*/ 2888146 h 5764695"/>
                      <a:gd name="connsiteX548" fmla="*/ 3858470 w 6172200"/>
                      <a:gd name="connsiteY548" fmla="*/ 2886558 h 5764695"/>
                      <a:gd name="connsiteX549" fmla="*/ 3839420 w 6172200"/>
                      <a:gd name="connsiteY549" fmla="*/ 2891321 h 5764695"/>
                      <a:gd name="connsiteX550" fmla="*/ 3823545 w 6172200"/>
                      <a:gd name="connsiteY550" fmla="*/ 2900846 h 5764695"/>
                      <a:gd name="connsiteX551" fmla="*/ 3810845 w 6172200"/>
                      <a:gd name="connsiteY551" fmla="*/ 2916721 h 5764695"/>
                      <a:gd name="connsiteX552" fmla="*/ 3802907 w 6172200"/>
                      <a:gd name="connsiteY552" fmla="*/ 2935771 h 5764695"/>
                      <a:gd name="connsiteX553" fmla="*/ 3801320 w 6172200"/>
                      <a:gd name="connsiteY553" fmla="*/ 2959583 h 5764695"/>
                      <a:gd name="connsiteX554" fmla="*/ 3801320 w 6172200"/>
                      <a:gd name="connsiteY554" fmla="*/ 3389796 h 5764695"/>
                      <a:gd name="connsiteX555" fmla="*/ 3798145 w 6172200"/>
                      <a:gd name="connsiteY555" fmla="*/ 3402496 h 5764695"/>
                      <a:gd name="connsiteX556" fmla="*/ 3796557 w 6172200"/>
                      <a:gd name="connsiteY556" fmla="*/ 3413608 h 5764695"/>
                      <a:gd name="connsiteX557" fmla="*/ 3796557 w 6172200"/>
                      <a:gd name="connsiteY557" fmla="*/ 3499333 h 5764695"/>
                      <a:gd name="connsiteX558" fmla="*/ 4356945 w 6172200"/>
                      <a:gd name="connsiteY558" fmla="*/ 3499333 h 5764695"/>
                      <a:gd name="connsiteX559" fmla="*/ 4385520 w 6172200"/>
                      <a:gd name="connsiteY559" fmla="*/ 3504096 h 5764695"/>
                      <a:gd name="connsiteX560" fmla="*/ 4407745 w 6172200"/>
                      <a:gd name="connsiteY560" fmla="*/ 3513621 h 5764695"/>
                      <a:gd name="connsiteX561" fmla="*/ 4423620 w 6172200"/>
                      <a:gd name="connsiteY561" fmla="*/ 3531083 h 5764695"/>
                      <a:gd name="connsiteX562" fmla="*/ 4433145 w 6172200"/>
                      <a:gd name="connsiteY562" fmla="*/ 3550133 h 5764695"/>
                      <a:gd name="connsiteX563" fmla="*/ 4433145 w 6172200"/>
                      <a:gd name="connsiteY563" fmla="*/ 3573946 h 5764695"/>
                      <a:gd name="connsiteX564" fmla="*/ 4425207 w 6172200"/>
                      <a:gd name="connsiteY564" fmla="*/ 3599346 h 5764695"/>
                      <a:gd name="connsiteX565" fmla="*/ 4425207 w 6172200"/>
                      <a:gd name="connsiteY565" fmla="*/ 3600933 h 5764695"/>
                      <a:gd name="connsiteX566" fmla="*/ 4420445 w 6172200"/>
                      <a:gd name="connsiteY566" fmla="*/ 3608871 h 5764695"/>
                      <a:gd name="connsiteX567" fmla="*/ 4415682 w 6172200"/>
                      <a:gd name="connsiteY567" fmla="*/ 3619983 h 5764695"/>
                      <a:gd name="connsiteX568" fmla="*/ 4409332 w 6172200"/>
                      <a:gd name="connsiteY568" fmla="*/ 3635858 h 5764695"/>
                      <a:gd name="connsiteX569" fmla="*/ 4402982 w 6172200"/>
                      <a:gd name="connsiteY569" fmla="*/ 3656496 h 5764695"/>
                      <a:gd name="connsiteX570" fmla="*/ 4395045 w 6172200"/>
                      <a:gd name="connsiteY570" fmla="*/ 3677133 h 5764695"/>
                      <a:gd name="connsiteX571" fmla="*/ 4388695 w 6172200"/>
                      <a:gd name="connsiteY571" fmla="*/ 3699358 h 5764695"/>
                      <a:gd name="connsiteX572" fmla="*/ 4385520 w 6172200"/>
                      <a:gd name="connsiteY572" fmla="*/ 3719996 h 5764695"/>
                      <a:gd name="connsiteX573" fmla="*/ 4383932 w 6172200"/>
                      <a:gd name="connsiteY573" fmla="*/ 3737458 h 5764695"/>
                      <a:gd name="connsiteX574" fmla="*/ 4385520 w 6172200"/>
                      <a:gd name="connsiteY574" fmla="*/ 3766033 h 5764695"/>
                      <a:gd name="connsiteX575" fmla="*/ 4393457 w 6172200"/>
                      <a:gd name="connsiteY575" fmla="*/ 3794608 h 5764695"/>
                      <a:gd name="connsiteX576" fmla="*/ 4406157 w 6172200"/>
                      <a:gd name="connsiteY576" fmla="*/ 3820008 h 5764695"/>
                      <a:gd name="connsiteX577" fmla="*/ 4410920 w 6172200"/>
                      <a:gd name="connsiteY577" fmla="*/ 3826358 h 5764695"/>
                      <a:gd name="connsiteX578" fmla="*/ 4431557 w 6172200"/>
                      <a:gd name="connsiteY578" fmla="*/ 3850171 h 5764695"/>
                      <a:gd name="connsiteX579" fmla="*/ 4455370 w 6172200"/>
                      <a:gd name="connsiteY579" fmla="*/ 3869221 h 5764695"/>
                      <a:gd name="connsiteX580" fmla="*/ 4483945 w 6172200"/>
                      <a:gd name="connsiteY580" fmla="*/ 3885096 h 5764695"/>
                      <a:gd name="connsiteX581" fmla="*/ 4515695 w 6172200"/>
                      <a:gd name="connsiteY581" fmla="*/ 3893033 h 5764695"/>
                      <a:gd name="connsiteX582" fmla="*/ 4547445 w 6172200"/>
                      <a:gd name="connsiteY582" fmla="*/ 3896208 h 5764695"/>
                      <a:gd name="connsiteX583" fmla="*/ 4580782 w 6172200"/>
                      <a:gd name="connsiteY583" fmla="*/ 3893033 h 5764695"/>
                      <a:gd name="connsiteX584" fmla="*/ 4612532 w 6172200"/>
                      <a:gd name="connsiteY584" fmla="*/ 3885096 h 5764695"/>
                      <a:gd name="connsiteX585" fmla="*/ 4639520 w 6172200"/>
                      <a:gd name="connsiteY585" fmla="*/ 3869221 h 5764695"/>
                      <a:gd name="connsiteX586" fmla="*/ 4663332 w 6172200"/>
                      <a:gd name="connsiteY586" fmla="*/ 3850171 h 5764695"/>
                      <a:gd name="connsiteX587" fmla="*/ 4682382 w 6172200"/>
                      <a:gd name="connsiteY587" fmla="*/ 3826358 h 5764695"/>
                      <a:gd name="connsiteX588" fmla="*/ 4687145 w 6172200"/>
                      <a:gd name="connsiteY588" fmla="*/ 3820008 h 5764695"/>
                      <a:gd name="connsiteX589" fmla="*/ 4701432 w 6172200"/>
                      <a:gd name="connsiteY589" fmla="*/ 3794608 h 5764695"/>
                      <a:gd name="connsiteX590" fmla="*/ 4709370 w 6172200"/>
                      <a:gd name="connsiteY590" fmla="*/ 3766033 h 5764695"/>
                      <a:gd name="connsiteX591" fmla="*/ 4712545 w 6172200"/>
                      <a:gd name="connsiteY591" fmla="*/ 3737458 h 5764695"/>
                      <a:gd name="connsiteX592" fmla="*/ 4710957 w 6172200"/>
                      <a:gd name="connsiteY592" fmla="*/ 3719996 h 5764695"/>
                      <a:gd name="connsiteX593" fmla="*/ 4706195 w 6172200"/>
                      <a:gd name="connsiteY593" fmla="*/ 3699358 h 5764695"/>
                      <a:gd name="connsiteX594" fmla="*/ 4699845 w 6172200"/>
                      <a:gd name="connsiteY594" fmla="*/ 3677133 h 5764695"/>
                      <a:gd name="connsiteX595" fmla="*/ 4693495 w 6172200"/>
                      <a:gd name="connsiteY595" fmla="*/ 3656496 h 5764695"/>
                      <a:gd name="connsiteX596" fmla="*/ 4683970 w 6172200"/>
                      <a:gd name="connsiteY596" fmla="*/ 3635858 h 5764695"/>
                      <a:gd name="connsiteX597" fmla="*/ 4677620 w 6172200"/>
                      <a:gd name="connsiteY597" fmla="*/ 3619983 h 5764695"/>
                      <a:gd name="connsiteX598" fmla="*/ 4672857 w 6172200"/>
                      <a:gd name="connsiteY598" fmla="*/ 3608871 h 5764695"/>
                      <a:gd name="connsiteX599" fmla="*/ 4669682 w 6172200"/>
                      <a:gd name="connsiteY599" fmla="*/ 3600933 h 5764695"/>
                      <a:gd name="connsiteX600" fmla="*/ 4669682 w 6172200"/>
                      <a:gd name="connsiteY600" fmla="*/ 3599346 h 5764695"/>
                      <a:gd name="connsiteX601" fmla="*/ 4661745 w 6172200"/>
                      <a:gd name="connsiteY601" fmla="*/ 3573946 h 5764695"/>
                      <a:gd name="connsiteX602" fmla="*/ 4663332 w 6172200"/>
                      <a:gd name="connsiteY602" fmla="*/ 3550133 h 5764695"/>
                      <a:gd name="connsiteX603" fmla="*/ 4671270 w 6172200"/>
                      <a:gd name="connsiteY603" fmla="*/ 3531083 h 5764695"/>
                      <a:gd name="connsiteX604" fmla="*/ 4687145 w 6172200"/>
                      <a:gd name="connsiteY604" fmla="*/ 3513621 h 5764695"/>
                      <a:gd name="connsiteX605" fmla="*/ 4710957 w 6172200"/>
                      <a:gd name="connsiteY605" fmla="*/ 3504096 h 5764695"/>
                      <a:gd name="connsiteX606" fmla="*/ 4737945 w 6172200"/>
                      <a:gd name="connsiteY606" fmla="*/ 3499333 h 5764695"/>
                      <a:gd name="connsiteX607" fmla="*/ 5296745 w 6172200"/>
                      <a:gd name="connsiteY607" fmla="*/ 3499333 h 5764695"/>
                      <a:gd name="connsiteX608" fmla="*/ 5296745 w 6172200"/>
                      <a:gd name="connsiteY608" fmla="*/ 2959583 h 5764695"/>
                      <a:gd name="connsiteX609" fmla="*/ 5299920 w 6172200"/>
                      <a:gd name="connsiteY609" fmla="*/ 2935771 h 5764695"/>
                      <a:gd name="connsiteX610" fmla="*/ 5307858 w 6172200"/>
                      <a:gd name="connsiteY610" fmla="*/ 2916721 h 5764695"/>
                      <a:gd name="connsiteX611" fmla="*/ 5320558 w 6172200"/>
                      <a:gd name="connsiteY611" fmla="*/ 2900846 h 5764695"/>
                      <a:gd name="connsiteX612" fmla="*/ 5336433 w 6172200"/>
                      <a:gd name="connsiteY612" fmla="*/ 2891321 h 5764695"/>
                      <a:gd name="connsiteX613" fmla="*/ 5355483 w 6172200"/>
                      <a:gd name="connsiteY613" fmla="*/ 2886558 h 5764695"/>
                      <a:gd name="connsiteX614" fmla="*/ 5377708 w 6172200"/>
                      <a:gd name="connsiteY614" fmla="*/ 2888146 h 5764695"/>
                      <a:gd name="connsiteX615" fmla="*/ 5403108 w 6172200"/>
                      <a:gd name="connsiteY615" fmla="*/ 2894496 h 5764695"/>
                      <a:gd name="connsiteX616" fmla="*/ 5406283 w 6172200"/>
                      <a:gd name="connsiteY616" fmla="*/ 2896083 h 5764695"/>
                      <a:gd name="connsiteX617" fmla="*/ 5417395 w 6172200"/>
                      <a:gd name="connsiteY617" fmla="*/ 2900846 h 5764695"/>
                      <a:gd name="connsiteX618" fmla="*/ 5433270 w 6172200"/>
                      <a:gd name="connsiteY618" fmla="*/ 2907196 h 5764695"/>
                      <a:gd name="connsiteX619" fmla="*/ 5453907 w 6172200"/>
                      <a:gd name="connsiteY619" fmla="*/ 2913546 h 5764695"/>
                      <a:gd name="connsiteX620" fmla="*/ 5476132 w 6172200"/>
                      <a:gd name="connsiteY620" fmla="*/ 2921483 h 5764695"/>
                      <a:gd name="connsiteX621" fmla="*/ 5501532 w 6172200"/>
                      <a:gd name="connsiteY621" fmla="*/ 2927833 h 5764695"/>
                      <a:gd name="connsiteX622" fmla="*/ 5523758 w 6172200"/>
                      <a:gd name="connsiteY622" fmla="*/ 2932596 h 5764695"/>
                      <a:gd name="connsiteX623" fmla="*/ 5542808 w 6172200"/>
                      <a:gd name="connsiteY623" fmla="*/ 2934183 h 5764695"/>
                      <a:gd name="connsiteX624" fmla="*/ 5580908 w 6172200"/>
                      <a:gd name="connsiteY624" fmla="*/ 2929421 h 5764695"/>
                      <a:gd name="connsiteX625" fmla="*/ 5614245 w 6172200"/>
                      <a:gd name="connsiteY625" fmla="*/ 2918308 h 5764695"/>
                      <a:gd name="connsiteX626" fmla="*/ 5644408 w 6172200"/>
                      <a:gd name="connsiteY626" fmla="*/ 2899258 h 5764695"/>
                      <a:gd name="connsiteX627" fmla="*/ 5671395 w 6172200"/>
                      <a:gd name="connsiteY627" fmla="*/ 2873858 h 5764695"/>
                      <a:gd name="connsiteX628" fmla="*/ 5690445 w 6172200"/>
                      <a:gd name="connsiteY628" fmla="*/ 2845283 h 5764695"/>
                      <a:gd name="connsiteX629" fmla="*/ 5703145 w 6172200"/>
                      <a:gd name="connsiteY629" fmla="*/ 2811946 h 5764695"/>
                      <a:gd name="connsiteX630" fmla="*/ 5706320 w 6172200"/>
                      <a:gd name="connsiteY630" fmla="*/ 2773846 h 5764695"/>
                      <a:gd name="connsiteX631" fmla="*/ 5703145 w 6172200"/>
                      <a:gd name="connsiteY631" fmla="*/ 2738921 h 5764695"/>
                      <a:gd name="connsiteX632" fmla="*/ 5690445 w 6172200"/>
                      <a:gd name="connsiteY632" fmla="*/ 2705583 h 5764695"/>
                      <a:gd name="connsiteX633" fmla="*/ 5671395 w 6172200"/>
                      <a:gd name="connsiteY633" fmla="*/ 2675421 h 5764695"/>
                      <a:gd name="connsiteX634" fmla="*/ 5644408 w 6172200"/>
                      <a:gd name="connsiteY634" fmla="*/ 2651608 h 5764695"/>
                      <a:gd name="connsiteX635" fmla="*/ 5614245 w 6172200"/>
                      <a:gd name="connsiteY635" fmla="*/ 2632558 h 5764695"/>
                      <a:gd name="connsiteX636" fmla="*/ 5580908 w 6172200"/>
                      <a:gd name="connsiteY636" fmla="*/ 2621446 h 5764695"/>
                      <a:gd name="connsiteX637" fmla="*/ 5542808 w 6172200"/>
                      <a:gd name="connsiteY637" fmla="*/ 2616683 h 5764695"/>
                      <a:gd name="connsiteX638" fmla="*/ 5523758 w 6172200"/>
                      <a:gd name="connsiteY638" fmla="*/ 2618271 h 5764695"/>
                      <a:gd name="connsiteX639" fmla="*/ 5501532 w 6172200"/>
                      <a:gd name="connsiteY639" fmla="*/ 2623033 h 5764695"/>
                      <a:gd name="connsiteX640" fmla="*/ 5476132 w 6172200"/>
                      <a:gd name="connsiteY640" fmla="*/ 2629383 h 5764695"/>
                      <a:gd name="connsiteX641" fmla="*/ 5453907 w 6172200"/>
                      <a:gd name="connsiteY641" fmla="*/ 2635733 h 5764695"/>
                      <a:gd name="connsiteX642" fmla="*/ 5433270 w 6172200"/>
                      <a:gd name="connsiteY642" fmla="*/ 2643671 h 5764695"/>
                      <a:gd name="connsiteX643" fmla="*/ 5417395 w 6172200"/>
                      <a:gd name="connsiteY643" fmla="*/ 2650021 h 5764695"/>
                      <a:gd name="connsiteX644" fmla="*/ 5406283 w 6172200"/>
                      <a:gd name="connsiteY644" fmla="*/ 2654784 h 5764695"/>
                      <a:gd name="connsiteX645" fmla="*/ 5403108 w 6172200"/>
                      <a:gd name="connsiteY645" fmla="*/ 2656371 h 5764695"/>
                      <a:gd name="connsiteX646" fmla="*/ 5377708 w 6172200"/>
                      <a:gd name="connsiteY646" fmla="*/ 2662721 h 5764695"/>
                      <a:gd name="connsiteX647" fmla="*/ 5355483 w 6172200"/>
                      <a:gd name="connsiteY647" fmla="*/ 2664308 h 5764695"/>
                      <a:gd name="connsiteX648" fmla="*/ 5336433 w 6172200"/>
                      <a:gd name="connsiteY648" fmla="*/ 2659546 h 5764695"/>
                      <a:gd name="connsiteX649" fmla="*/ 5320558 w 6172200"/>
                      <a:gd name="connsiteY649" fmla="*/ 2648433 h 5764695"/>
                      <a:gd name="connsiteX650" fmla="*/ 5307858 w 6172200"/>
                      <a:gd name="connsiteY650" fmla="*/ 2634146 h 5764695"/>
                      <a:gd name="connsiteX651" fmla="*/ 5299920 w 6172200"/>
                      <a:gd name="connsiteY651" fmla="*/ 2615096 h 5764695"/>
                      <a:gd name="connsiteX652" fmla="*/ 5296745 w 6172200"/>
                      <a:gd name="connsiteY652" fmla="*/ 2589696 h 5764695"/>
                      <a:gd name="connsiteX653" fmla="*/ 5296745 w 6172200"/>
                      <a:gd name="connsiteY653" fmla="*/ 2048358 h 5764695"/>
                      <a:gd name="connsiteX654" fmla="*/ 4737945 w 6172200"/>
                      <a:gd name="connsiteY654" fmla="*/ 2048358 h 5764695"/>
                      <a:gd name="connsiteX655" fmla="*/ 4710957 w 6172200"/>
                      <a:gd name="connsiteY655" fmla="*/ 2051533 h 5764695"/>
                      <a:gd name="connsiteX656" fmla="*/ 4687145 w 6172200"/>
                      <a:gd name="connsiteY656" fmla="*/ 2064233 h 5764695"/>
                      <a:gd name="connsiteX657" fmla="*/ 4671270 w 6172200"/>
                      <a:gd name="connsiteY657" fmla="*/ 2078521 h 5764695"/>
                      <a:gd name="connsiteX658" fmla="*/ 4663332 w 6172200"/>
                      <a:gd name="connsiteY658" fmla="*/ 2099158 h 5764695"/>
                      <a:gd name="connsiteX659" fmla="*/ 4661745 w 6172200"/>
                      <a:gd name="connsiteY659" fmla="*/ 2122971 h 5764695"/>
                      <a:gd name="connsiteX660" fmla="*/ 4669682 w 6172200"/>
                      <a:gd name="connsiteY660" fmla="*/ 2148371 h 5764695"/>
                      <a:gd name="connsiteX661" fmla="*/ 4671270 w 6172200"/>
                      <a:gd name="connsiteY661" fmla="*/ 2153133 h 5764695"/>
                      <a:gd name="connsiteX662" fmla="*/ 4676032 w 6172200"/>
                      <a:gd name="connsiteY662" fmla="*/ 2165833 h 5764695"/>
                      <a:gd name="connsiteX663" fmla="*/ 4682382 w 6172200"/>
                      <a:gd name="connsiteY663" fmla="*/ 2181708 h 5764695"/>
                      <a:gd name="connsiteX664" fmla="*/ 4691907 w 6172200"/>
                      <a:gd name="connsiteY664" fmla="*/ 2200758 h 5764695"/>
                      <a:gd name="connsiteX665" fmla="*/ 4699845 w 6172200"/>
                      <a:gd name="connsiteY665" fmla="*/ 2222983 h 5764695"/>
                      <a:gd name="connsiteX666" fmla="*/ 4706195 w 6172200"/>
                      <a:gd name="connsiteY666" fmla="*/ 2246796 h 5764695"/>
                      <a:gd name="connsiteX667" fmla="*/ 4710957 w 6172200"/>
                      <a:gd name="connsiteY667" fmla="*/ 2267433 h 5764695"/>
                      <a:gd name="connsiteX668" fmla="*/ 4712545 w 6172200"/>
                      <a:gd name="connsiteY668" fmla="*/ 2286484 h 5764695"/>
                      <a:gd name="connsiteX669" fmla="*/ 4707782 w 6172200"/>
                      <a:gd name="connsiteY669" fmla="*/ 2321408 h 5764695"/>
                      <a:gd name="connsiteX670" fmla="*/ 4695082 w 6172200"/>
                      <a:gd name="connsiteY670" fmla="*/ 2356333 h 5764695"/>
                      <a:gd name="connsiteX671" fmla="*/ 4674445 w 6172200"/>
                      <a:gd name="connsiteY671" fmla="*/ 2384908 h 5764695"/>
                      <a:gd name="connsiteX672" fmla="*/ 4650632 w 6172200"/>
                      <a:gd name="connsiteY672" fmla="*/ 2410308 h 5764695"/>
                      <a:gd name="connsiteX673" fmla="*/ 4620470 w 6172200"/>
                      <a:gd name="connsiteY673" fmla="*/ 2429358 h 5764695"/>
                      <a:gd name="connsiteX674" fmla="*/ 4583957 w 6172200"/>
                      <a:gd name="connsiteY674" fmla="*/ 2442058 h 5764695"/>
                      <a:gd name="connsiteX675" fmla="*/ 4547445 w 6172200"/>
                      <a:gd name="connsiteY675" fmla="*/ 2445233 h 5764695"/>
                      <a:gd name="connsiteX676" fmla="*/ 4509345 w 6172200"/>
                      <a:gd name="connsiteY676" fmla="*/ 2442058 h 5764695"/>
                      <a:gd name="connsiteX677" fmla="*/ 4476007 w 6172200"/>
                      <a:gd name="connsiteY677" fmla="*/ 2429358 h 5764695"/>
                      <a:gd name="connsiteX678" fmla="*/ 4445845 w 6172200"/>
                      <a:gd name="connsiteY678" fmla="*/ 2410308 h 5764695"/>
                      <a:gd name="connsiteX679" fmla="*/ 4418857 w 6172200"/>
                      <a:gd name="connsiteY679" fmla="*/ 2384908 h 5764695"/>
                      <a:gd name="connsiteX680" fmla="*/ 4399807 w 6172200"/>
                      <a:gd name="connsiteY680" fmla="*/ 2356333 h 5764695"/>
                      <a:gd name="connsiteX681" fmla="*/ 4387107 w 6172200"/>
                      <a:gd name="connsiteY681" fmla="*/ 2321408 h 5764695"/>
                      <a:gd name="connsiteX682" fmla="*/ 4383932 w 6172200"/>
                      <a:gd name="connsiteY682" fmla="*/ 2286484 h 5764695"/>
                      <a:gd name="connsiteX683" fmla="*/ 4385520 w 6172200"/>
                      <a:gd name="connsiteY683" fmla="*/ 2267433 h 5764695"/>
                      <a:gd name="connsiteX684" fmla="*/ 4390282 w 6172200"/>
                      <a:gd name="connsiteY684" fmla="*/ 2246796 h 5764695"/>
                      <a:gd name="connsiteX685" fmla="*/ 4396632 w 6172200"/>
                      <a:gd name="connsiteY685" fmla="*/ 2222983 h 5764695"/>
                      <a:gd name="connsiteX686" fmla="*/ 4402982 w 6172200"/>
                      <a:gd name="connsiteY686" fmla="*/ 2200758 h 5764695"/>
                      <a:gd name="connsiteX687" fmla="*/ 4410920 w 6172200"/>
                      <a:gd name="connsiteY687" fmla="*/ 2181708 h 5764695"/>
                      <a:gd name="connsiteX688" fmla="*/ 4417270 w 6172200"/>
                      <a:gd name="connsiteY688" fmla="*/ 2165833 h 5764695"/>
                      <a:gd name="connsiteX689" fmla="*/ 4423620 w 6172200"/>
                      <a:gd name="connsiteY689" fmla="*/ 2153133 h 5764695"/>
                      <a:gd name="connsiteX690" fmla="*/ 4425207 w 6172200"/>
                      <a:gd name="connsiteY690" fmla="*/ 2148371 h 5764695"/>
                      <a:gd name="connsiteX691" fmla="*/ 4433145 w 6172200"/>
                      <a:gd name="connsiteY691" fmla="*/ 2122971 h 5764695"/>
                      <a:gd name="connsiteX692" fmla="*/ 4433145 w 6172200"/>
                      <a:gd name="connsiteY692" fmla="*/ 2099158 h 5764695"/>
                      <a:gd name="connsiteX693" fmla="*/ 4423620 w 6172200"/>
                      <a:gd name="connsiteY693" fmla="*/ 2078521 h 5764695"/>
                      <a:gd name="connsiteX694" fmla="*/ 4407745 w 6172200"/>
                      <a:gd name="connsiteY694" fmla="*/ 2064233 h 5764695"/>
                      <a:gd name="connsiteX695" fmla="*/ 4385520 w 6172200"/>
                      <a:gd name="connsiteY695" fmla="*/ 2051533 h 5764695"/>
                      <a:gd name="connsiteX696" fmla="*/ 4356945 w 6172200"/>
                      <a:gd name="connsiteY696" fmla="*/ 2048358 h 5764695"/>
                      <a:gd name="connsiteX697" fmla="*/ 3804495 w 6172200"/>
                      <a:gd name="connsiteY697" fmla="*/ 2048358 h 5764695"/>
                      <a:gd name="connsiteX698" fmla="*/ 3804495 w 6172200"/>
                      <a:gd name="connsiteY698" fmla="*/ 1507021 h 5764695"/>
                      <a:gd name="connsiteX699" fmla="*/ 3806082 w 6172200"/>
                      <a:gd name="connsiteY699" fmla="*/ 1484796 h 5764695"/>
                      <a:gd name="connsiteX700" fmla="*/ 3814020 w 6172200"/>
                      <a:gd name="connsiteY700" fmla="*/ 1464158 h 5764695"/>
                      <a:gd name="connsiteX701" fmla="*/ 3826720 w 6172200"/>
                      <a:gd name="connsiteY701" fmla="*/ 1449871 h 5764695"/>
                      <a:gd name="connsiteX702" fmla="*/ 3842595 w 6172200"/>
                      <a:gd name="connsiteY702" fmla="*/ 1440346 h 5764695"/>
                      <a:gd name="connsiteX703" fmla="*/ 3861645 w 6172200"/>
                      <a:gd name="connsiteY703" fmla="*/ 1435583 h 5764695"/>
                      <a:gd name="connsiteX704" fmla="*/ 3882282 w 6172200"/>
                      <a:gd name="connsiteY704" fmla="*/ 1435583 h 5764695"/>
                      <a:gd name="connsiteX705" fmla="*/ 3907682 w 6172200"/>
                      <a:gd name="connsiteY705" fmla="*/ 1443521 h 5764695"/>
                      <a:gd name="connsiteX706" fmla="*/ 3912445 w 6172200"/>
                      <a:gd name="connsiteY706" fmla="*/ 1445108 h 5764695"/>
                      <a:gd name="connsiteX707" fmla="*/ 3923557 w 6172200"/>
                      <a:gd name="connsiteY707" fmla="*/ 1449871 h 5764695"/>
                      <a:gd name="connsiteX708" fmla="*/ 3939432 w 6172200"/>
                      <a:gd name="connsiteY708" fmla="*/ 1454634 h 5764695"/>
                      <a:gd name="connsiteX709" fmla="*/ 3960070 w 6172200"/>
                      <a:gd name="connsiteY709" fmla="*/ 1462571 h 5764695"/>
                      <a:gd name="connsiteX710" fmla="*/ 3983882 w 6172200"/>
                      <a:gd name="connsiteY710" fmla="*/ 1470508 h 5764695"/>
                      <a:gd name="connsiteX711" fmla="*/ 4006107 w 6172200"/>
                      <a:gd name="connsiteY711" fmla="*/ 1475271 h 5764695"/>
                      <a:gd name="connsiteX712" fmla="*/ 4028332 w 6172200"/>
                      <a:gd name="connsiteY712" fmla="*/ 1480033 h 5764695"/>
                      <a:gd name="connsiteX713" fmla="*/ 4047382 w 6172200"/>
                      <a:gd name="connsiteY713" fmla="*/ 1481621 h 5764695"/>
                      <a:gd name="connsiteX714" fmla="*/ 4087070 w 6172200"/>
                      <a:gd name="connsiteY714" fmla="*/ 1478446 h 5764695"/>
                      <a:gd name="connsiteX715" fmla="*/ 4120407 w 6172200"/>
                      <a:gd name="connsiteY715" fmla="*/ 1465746 h 5764695"/>
                      <a:gd name="connsiteX716" fmla="*/ 4150570 w 6172200"/>
                      <a:gd name="connsiteY716" fmla="*/ 1448283 h 5764695"/>
                      <a:gd name="connsiteX717" fmla="*/ 4177557 w 6172200"/>
                      <a:gd name="connsiteY717" fmla="*/ 1422883 h 5764695"/>
                      <a:gd name="connsiteX718" fmla="*/ 4196607 w 6172200"/>
                      <a:gd name="connsiteY718" fmla="*/ 1392721 h 5764695"/>
                      <a:gd name="connsiteX719" fmla="*/ 4207720 w 6172200"/>
                      <a:gd name="connsiteY719" fmla="*/ 1360971 h 5764695"/>
                      <a:gd name="connsiteX720" fmla="*/ 4212482 w 6172200"/>
                      <a:gd name="connsiteY720" fmla="*/ 1322871 h 5764695"/>
                      <a:gd name="connsiteX721" fmla="*/ 4207720 w 6172200"/>
                      <a:gd name="connsiteY721" fmla="*/ 1286358 h 5764695"/>
                      <a:gd name="connsiteX722" fmla="*/ 4196607 w 6172200"/>
                      <a:gd name="connsiteY722" fmla="*/ 1254608 h 5764695"/>
                      <a:gd name="connsiteX723" fmla="*/ 4177557 w 6172200"/>
                      <a:gd name="connsiteY723" fmla="*/ 1224445 h 5764695"/>
                      <a:gd name="connsiteX724" fmla="*/ 4150570 w 6172200"/>
                      <a:gd name="connsiteY724" fmla="*/ 1199046 h 5764695"/>
                      <a:gd name="connsiteX725" fmla="*/ 4120407 w 6172200"/>
                      <a:gd name="connsiteY725" fmla="*/ 1181583 h 5764695"/>
                      <a:gd name="connsiteX726" fmla="*/ 4087070 w 6172200"/>
                      <a:gd name="connsiteY726" fmla="*/ 1168883 h 5764695"/>
                      <a:gd name="connsiteX727" fmla="*/ 4047382 w 6172200"/>
                      <a:gd name="connsiteY727" fmla="*/ 1165708 h 5764695"/>
                      <a:gd name="connsiteX728" fmla="*/ 4028332 w 6172200"/>
                      <a:gd name="connsiteY728" fmla="*/ 1167296 h 5764695"/>
                      <a:gd name="connsiteX729" fmla="*/ 4006107 w 6172200"/>
                      <a:gd name="connsiteY729" fmla="*/ 1172058 h 5764695"/>
                      <a:gd name="connsiteX730" fmla="*/ 3983882 w 6172200"/>
                      <a:gd name="connsiteY730" fmla="*/ 1178408 h 5764695"/>
                      <a:gd name="connsiteX731" fmla="*/ 3960070 w 6172200"/>
                      <a:gd name="connsiteY731" fmla="*/ 1184758 h 5764695"/>
                      <a:gd name="connsiteX732" fmla="*/ 3939432 w 6172200"/>
                      <a:gd name="connsiteY732" fmla="*/ 1192696 h 5764695"/>
                      <a:gd name="connsiteX733" fmla="*/ 3923557 w 6172200"/>
                      <a:gd name="connsiteY733" fmla="*/ 1199046 h 5764695"/>
                      <a:gd name="connsiteX734" fmla="*/ 3912445 w 6172200"/>
                      <a:gd name="connsiteY734" fmla="*/ 1202221 h 5764695"/>
                      <a:gd name="connsiteX735" fmla="*/ 3907682 w 6172200"/>
                      <a:gd name="connsiteY735" fmla="*/ 1203808 h 5764695"/>
                      <a:gd name="connsiteX736" fmla="*/ 3882282 w 6172200"/>
                      <a:gd name="connsiteY736" fmla="*/ 1211745 h 5764695"/>
                      <a:gd name="connsiteX737" fmla="*/ 3861645 w 6172200"/>
                      <a:gd name="connsiteY737" fmla="*/ 1211745 h 5764695"/>
                      <a:gd name="connsiteX738" fmla="*/ 3842595 w 6172200"/>
                      <a:gd name="connsiteY738" fmla="*/ 1206983 h 5764695"/>
                      <a:gd name="connsiteX739" fmla="*/ 3826720 w 6172200"/>
                      <a:gd name="connsiteY739" fmla="*/ 1197458 h 5764695"/>
                      <a:gd name="connsiteX740" fmla="*/ 3814020 w 6172200"/>
                      <a:gd name="connsiteY740" fmla="*/ 1183170 h 5764695"/>
                      <a:gd name="connsiteX741" fmla="*/ 3806082 w 6172200"/>
                      <a:gd name="connsiteY741" fmla="*/ 1162533 h 5764695"/>
                      <a:gd name="connsiteX742" fmla="*/ 3804495 w 6172200"/>
                      <a:gd name="connsiteY742" fmla="*/ 1138720 h 5764695"/>
                      <a:gd name="connsiteX743" fmla="*/ 3804495 w 6172200"/>
                      <a:gd name="connsiteY743" fmla="*/ 597383 h 5764695"/>
                      <a:gd name="connsiteX744" fmla="*/ 3690195 w 6172200"/>
                      <a:gd name="connsiteY744" fmla="*/ 597383 h 5764695"/>
                      <a:gd name="connsiteX745" fmla="*/ 3688607 w 6172200"/>
                      <a:gd name="connsiteY745" fmla="*/ 597383 h 5764695"/>
                      <a:gd name="connsiteX746" fmla="*/ 3244107 w 6172200"/>
                      <a:gd name="connsiteY746" fmla="*/ 597383 h 5764695"/>
                      <a:gd name="connsiteX747" fmla="*/ 3215532 w 6172200"/>
                      <a:gd name="connsiteY747" fmla="*/ 594208 h 5764695"/>
                      <a:gd name="connsiteX748" fmla="*/ 3193307 w 6172200"/>
                      <a:gd name="connsiteY748" fmla="*/ 583096 h 5764695"/>
                      <a:gd name="connsiteX749" fmla="*/ 3179020 w 6172200"/>
                      <a:gd name="connsiteY749" fmla="*/ 568808 h 5764695"/>
                      <a:gd name="connsiteX750" fmla="*/ 3167907 w 6172200"/>
                      <a:gd name="connsiteY750" fmla="*/ 548171 h 5764695"/>
                      <a:gd name="connsiteX751" fmla="*/ 3167907 w 6172200"/>
                      <a:gd name="connsiteY751" fmla="*/ 524358 h 5764695"/>
                      <a:gd name="connsiteX752" fmla="*/ 3175845 w 6172200"/>
                      <a:gd name="connsiteY752" fmla="*/ 497371 h 5764695"/>
                      <a:gd name="connsiteX753" fmla="*/ 3175845 w 6172200"/>
                      <a:gd name="connsiteY753" fmla="*/ 495783 h 5764695"/>
                      <a:gd name="connsiteX754" fmla="*/ 3180607 w 6172200"/>
                      <a:gd name="connsiteY754" fmla="*/ 489433 h 5764695"/>
                      <a:gd name="connsiteX755" fmla="*/ 3185370 w 6172200"/>
                      <a:gd name="connsiteY755" fmla="*/ 478321 h 5764695"/>
                      <a:gd name="connsiteX756" fmla="*/ 3191720 w 6172200"/>
                      <a:gd name="connsiteY756" fmla="*/ 462446 h 5764695"/>
                      <a:gd name="connsiteX757" fmla="*/ 3198070 w 6172200"/>
                      <a:gd name="connsiteY757" fmla="*/ 443395 h 5764695"/>
                      <a:gd name="connsiteX758" fmla="*/ 3206007 w 6172200"/>
                      <a:gd name="connsiteY758" fmla="*/ 421170 h 5764695"/>
                      <a:gd name="connsiteX759" fmla="*/ 3212357 w 6172200"/>
                      <a:gd name="connsiteY759" fmla="*/ 398945 h 5764695"/>
                      <a:gd name="connsiteX760" fmla="*/ 3215532 w 6172200"/>
                      <a:gd name="connsiteY760" fmla="*/ 378308 h 5764695"/>
                      <a:gd name="connsiteX761" fmla="*/ 3217120 w 6172200"/>
                      <a:gd name="connsiteY761" fmla="*/ 360846 h 5764695"/>
                      <a:gd name="connsiteX762" fmla="*/ 3215532 w 6172200"/>
                      <a:gd name="connsiteY762" fmla="*/ 330683 h 5764695"/>
                      <a:gd name="connsiteX763" fmla="*/ 3207595 w 6172200"/>
                      <a:gd name="connsiteY763" fmla="*/ 303695 h 5764695"/>
                      <a:gd name="connsiteX764" fmla="*/ 3194895 w 6172200"/>
                      <a:gd name="connsiteY764" fmla="*/ 278295 h 5764695"/>
                      <a:gd name="connsiteX765" fmla="*/ 3190132 w 6172200"/>
                      <a:gd name="connsiteY765" fmla="*/ 271945 h 5764695"/>
                      <a:gd name="connsiteX766" fmla="*/ 3169495 w 6172200"/>
                      <a:gd name="connsiteY766" fmla="*/ 249720 h 5764695"/>
                      <a:gd name="connsiteX767" fmla="*/ 3145682 w 6172200"/>
                      <a:gd name="connsiteY767" fmla="*/ 229083 h 5764695"/>
                      <a:gd name="connsiteX768" fmla="*/ 3117107 w 6172200"/>
                      <a:gd name="connsiteY768" fmla="*/ 214795 h 5764695"/>
                      <a:gd name="connsiteX769" fmla="*/ 3085357 w 6172200"/>
                      <a:gd name="connsiteY769" fmla="*/ 205270 h 5764695"/>
                      <a:gd name="connsiteX770" fmla="*/ 3053607 w 6172200"/>
                      <a:gd name="connsiteY770" fmla="*/ 202095 h 5764695"/>
                      <a:gd name="connsiteX771" fmla="*/ 0 w 6172200"/>
                      <a:gd name="connsiteY771" fmla="*/ 0 h 5764695"/>
                      <a:gd name="connsiteX772" fmla="*/ 6172200 w 6172200"/>
                      <a:gd name="connsiteY772" fmla="*/ 53008 h 5764695"/>
                      <a:gd name="connsiteX773" fmla="*/ 6172200 w 6172200"/>
                      <a:gd name="connsiteY773" fmla="*/ 5764695 h 5764695"/>
                      <a:gd name="connsiteX774" fmla="*/ 0 w 6172200"/>
                      <a:gd name="connsiteY774" fmla="*/ 5764695 h 5764695"/>
                      <a:gd name="connsiteX775" fmla="*/ 0 w 6172200"/>
                      <a:gd name="connsiteY775" fmla="*/ 0 h 5764695"/>
                      <a:gd name="connsiteX0" fmla="*/ 2313832 w 6172200"/>
                      <a:gd name="connsiteY0" fmla="*/ 3488703 h 5738190"/>
                      <a:gd name="connsiteX1" fmla="*/ 2313832 w 6172200"/>
                      <a:gd name="connsiteY1" fmla="*/ 4028453 h 5738190"/>
                      <a:gd name="connsiteX2" fmla="*/ 2310657 w 6172200"/>
                      <a:gd name="connsiteY2" fmla="*/ 4057028 h 5738190"/>
                      <a:gd name="connsiteX3" fmla="*/ 2299545 w 6172200"/>
                      <a:gd name="connsiteY3" fmla="*/ 4079253 h 5738190"/>
                      <a:gd name="connsiteX4" fmla="*/ 2282082 w 6172200"/>
                      <a:gd name="connsiteY4" fmla="*/ 4093541 h 5738190"/>
                      <a:gd name="connsiteX5" fmla="*/ 2261445 w 6172200"/>
                      <a:gd name="connsiteY5" fmla="*/ 4101478 h 5738190"/>
                      <a:gd name="connsiteX6" fmla="*/ 2237632 w 6172200"/>
                      <a:gd name="connsiteY6" fmla="*/ 4103066 h 5738190"/>
                      <a:gd name="connsiteX7" fmla="*/ 2210645 w 6172200"/>
                      <a:gd name="connsiteY7" fmla="*/ 4095128 h 5738190"/>
                      <a:gd name="connsiteX8" fmla="*/ 2205882 w 6172200"/>
                      <a:gd name="connsiteY8" fmla="*/ 4093541 h 5738190"/>
                      <a:gd name="connsiteX9" fmla="*/ 2193182 w 6172200"/>
                      <a:gd name="connsiteY9" fmla="*/ 4088778 h 5738190"/>
                      <a:gd name="connsiteX10" fmla="*/ 2177307 w 6172200"/>
                      <a:gd name="connsiteY10" fmla="*/ 4082428 h 5738190"/>
                      <a:gd name="connsiteX11" fmla="*/ 2156670 w 6172200"/>
                      <a:gd name="connsiteY11" fmla="*/ 4076078 h 5738190"/>
                      <a:gd name="connsiteX12" fmla="*/ 2134445 w 6172200"/>
                      <a:gd name="connsiteY12" fmla="*/ 4068141 h 5738190"/>
                      <a:gd name="connsiteX13" fmla="*/ 2112220 w 6172200"/>
                      <a:gd name="connsiteY13" fmla="*/ 4061791 h 5738190"/>
                      <a:gd name="connsiteX14" fmla="*/ 2088407 w 6172200"/>
                      <a:gd name="connsiteY14" fmla="*/ 4057028 h 5738190"/>
                      <a:gd name="connsiteX15" fmla="*/ 2069357 w 6172200"/>
                      <a:gd name="connsiteY15" fmla="*/ 4055441 h 5738190"/>
                      <a:gd name="connsiteX16" fmla="*/ 2032845 w 6172200"/>
                      <a:gd name="connsiteY16" fmla="*/ 4060203 h 5738190"/>
                      <a:gd name="connsiteX17" fmla="*/ 1996332 w 6172200"/>
                      <a:gd name="connsiteY17" fmla="*/ 4071316 h 5738190"/>
                      <a:gd name="connsiteX18" fmla="*/ 1966170 w 6172200"/>
                      <a:gd name="connsiteY18" fmla="*/ 4090366 h 5738190"/>
                      <a:gd name="connsiteX19" fmla="*/ 1942357 w 6172200"/>
                      <a:gd name="connsiteY19" fmla="*/ 4114178 h 5738190"/>
                      <a:gd name="connsiteX20" fmla="*/ 1921720 w 6172200"/>
                      <a:gd name="connsiteY20" fmla="*/ 4144341 h 5738190"/>
                      <a:gd name="connsiteX21" fmla="*/ 1909020 w 6172200"/>
                      <a:gd name="connsiteY21" fmla="*/ 4177678 h 5738190"/>
                      <a:gd name="connsiteX22" fmla="*/ 1904257 w 6172200"/>
                      <a:gd name="connsiteY22" fmla="*/ 4212603 h 5738190"/>
                      <a:gd name="connsiteX23" fmla="*/ 1909020 w 6172200"/>
                      <a:gd name="connsiteY23" fmla="*/ 4250703 h 5738190"/>
                      <a:gd name="connsiteX24" fmla="*/ 1921720 w 6172200"/>
                      <a:gd name="connsiteY24" fmla="*/ 4284041 h 5738190"/>
                      <a:gd name="connsiteX25" fmla="*/ 1942357 w 6172200"/>
                      <a:gd name="connsiteY25" fmla="*/ 4314203 h 5738190"/>
                      <a:gd name="connsiteX26" fmla="*/ 1966170 w 6172200"/>
                      <a:gd name="connsiteY26" fmla="*/ 4338016 h 5738190"/>
                      <a:gd name="connsiteX27" fmla="*/ 1996332 w 6172200"/>
                      <a:gd name="connsiteY27" fmla="*/ 4357066 h 5738190"/>
                      <a:gd name="connsiteX28" fmla="*/ 2032845 w 6172200"/>
                      <a:gd name="connsiteY28" fmla="*/ 4368178 h 5738190"/>
                      <a:gd name="connsiteX29" fmla="*/ 2069357 w 6172200"/>
                      <a:gd name="connsiteY29" fmla="*/ 4372941 h 5738190"/>
                      <a:gd name="connsiteX30" fmla="*/ 2088407 w 6172200"/>
                      <a:gd name="connsiteY30" fmla="*/ 4371353 h 5738190"/>
                      <a:gd name="connsiteX31" fmla="*/ 2112220 w 6172200"/>
                      <a:gd name="connsiteY31" fmla="*/ 4366591 h 5738190"/>
                      <a:gd name="connsiteX32" fmla="*/ 2134445 w 6172200"/>
                      <a:gd name="connsiteY32" fmla="*/ 4360241 h 5738190"/>
                      <a:gd name="connsiteX33" fmla="*/ 2156670 w 6172200"/>
                      <a:gd name="connsiteY33" fmla="*/ 4352303 h 5738190"/>
                      <a:gd name="connsiteX34" fmla="*/ 2177307 w 6172200"/>
                      <a:gd name="connsiteY34" fmla="*/ 4345953 h 5738190"/>
                      <a:gd name="connsiteX35" fmla="*/ 2193182 w 6172200"/>
                      <a:gd name="connsiteY35" fmla="*/ 4339603 h 5738190"/>
                      <a:gd name="connsiteX36" fmla="*/ 2205882 w 6172200"/>
                      <a:gd name="connsiteY36" fmla="*/ 4334841 h 5738190"/>
                      <a:gd name="connsiteX37" fmla="*/ 2210645 w 6172200"/>
                      <a:gd name="connsiteY37" fmla="*/ 4333253 h 5738190"/>
                      <a:gd name="connsiteX38" fmla="*/ 2234457 w 6172200"/>
                      <a:gd name="connsiteY38" fmla="*/ 4326903 h 5738190"/>
                      <a:gd name="connsiteX39" fmla="*/ 2255095 w 6172200"/>
                      <a:gd name="connsiteY39" fmla="*/ 4325316 h 5738190"/>
                      <a:gd name="connsiteX40" fmla="*/ 2274145 w 6172200"/>
                      <a:gd name="connsiteY40" fmla="*/ 4330078 h 5738190"/>
                      <a:gd name="connsiteX41" fmla="*/ 2291607 w 6172200"/>
                      <a:gd name="connsiteY41" fmla="*/ 4339603 h 5738190"/>
                      <a:gd name="connsiteX42" fmla="*/ 2304307 w 6172200"/>
                      <a:gd name="connsiteY42" fmla="*/ 4355478 h 5738190"/>
                      <a:gd name="connsiteX43" fmla="*/ 2310657 w 6172200"/>
                      <a:gd name="connsiteY43" fmla="*/ 4374528 h 5738190"/>
                      <a:gd name="connsiteX44" fmla="*/ 2313832 w 6172200"/>
                      <a:gd name="connsiteY44" fmla="*/ 4399928 h 5738190"/>
                      <a:gd name="connsiteX45" fmla="*/ 2313832 w 6172200"/>
                      <a:gd name="connsiteY45" fmla="*/ 4938091 h 5738190"/>
                      <a:gd name="connsiteX46" fmla="*/ 2426545 w 6172200"/>
                      <a:gd name="connsiteY46" fmla="*/ 4938091 h 5738190"/>
                      <a:gd name="connsiteX47" fmla="*/ 2871045 w 6172200"/>
                      <a:gd name="connsiteY47" fmla="*/ 4938091 h 5738190"/>
                      <a:gd name="connsiteX48" fmla="*/ 2899620 w 6172200"/>
                      <a:gd name="connsiteY48" fmla="*/ 4941266 h 5738190"/>
                      <a:gd name="connsiteX49" fmla="*/ 2923432 w 6172200"/>
                      <a:gd name="connsiteY49" fmla="*/ 4952378 h 5738190"/>
                      <a:gd name="connsiteX50" fmla="*/ 2939307 w 6172200"/>
                      <a:gd name="connsiteY50" fmla="*/ 4968253 h 5738190"/>
                      <a:gd name="connsiteX51" fmla="*/ 2947245 w 6172200"/>
                      <a:gd name="connsiteY51" fmla="*/ 4988891 h 5738190"/>
                      <a:gd name="connsiteX52" fmla="*/ 2947245 w 6172200"/>
                      <a:gd name="connsiteY52" fmla="*/ 5011116 h 5738190"/>
                      <a:gd name="connsiteX53" fmla="*/ 2940895 w 6172200"/>
                      <a:gd name="connsiteY53" fmla="*/ 5039691 h 5738190"/>
                      <a:gd name="connsiteX54" fmla="*/ 2939307 w 6172200"/>
                      <a:gd name="connsiteY54" fmla="*/ 5039691 h 5738190"/>
                      <a:gd name="connsiteX55" fmla="*/ 2937720 w 6172200"/>
                      <a:gd name="connsiteY55" fmla="*/ 5046041 h 5738190"/>
                      <a:gd name="connsiteX56" fmla="*/ 2932957 w 6172200"/>
                      <a:gd name="connsiteY56" fmla="*/ 5058741 h 5738190"/>
                      <a:gd name="connsiteX57" fmla="*/ 2925020 w 6172200"/>
                      <a:gd name="connsiteY57" fmla="*/ 5074616 h 5738190"/>
                      <a:gd name="connsiteX58" fmla="*/ 2918670 w 6172200"/>
                      <a:gd name="connsiteY58" fmla="*/ 5093666 h 5738190"/>
                      <a:gd name="connsiteX59" fmla="*/ 2912320 w 6172200"/>
                      <a:gd name="connsiteY59" fmla="*/ 5114303 h 5738190"/>
                      <a:gd name="connsiteX60" fmla="*/ 2904382 w 6172200"/>
                      <a:gd name="connsiteY60" fmla="*/ 5136528 h 5738190"/>
                      <a:gd name="connsiteX61" fmla="*/ 2899620 w 6172200"/>
                      <a:gd name="connsiteY61" fmla="*/ 5157166 h 5738190"/>
                      <a:gd name="connsiteX62" fmla="*/ 2898032 w 6172200"/>
                      <a:gd name="connsiteY62" fmla="*/ 5174628 h 5738190"/>
                      <a:gd name="connsiteX63" fmla="*/ 2901207 w 6172200"/>
                      <a:gd name="connsiteY63" fmla="*/ 5203203 h 5738190"/>
                      <a:gd name="connsiteX64" fmla="*/ 2909145 w 6172200"/>
                      <a:gd name="connsiteY64" fmla="*/ 5233366 h 5738190"/>
                      <a:gd name="connsiteX65" fmla="*/ 2923432 w 6172200"/>
                      <a:gd name="connsiteY65" fmla="*/ 5257178 h 5738190"/>
                      <a:gd name="connsiteX66" fmla="*/ 2926607 w 6172200"/>
                      <a:gd name="connsiteY66" fmla="*/ 5263528 h 5738190"/>
                      <a:gd name="connsiteX67" fmla="*/ 2947245 w 6172200"/>
                      <a:gd name="connsiteY67" fmla="*/ 5287341 h 5738190"/>
                      <a:gd name="connsiteX68" fmla="*/ 2971057 w 6172200"/>
                      <a:gd name="connsiteY68" fmla="*/ 5307978 h 5738190"/>
                      <a:gd name="connsiteX69" fmla="*/ 2998045 w 6172200"/>
                      <a:gd name="connsiteY69" fmla="*/ 5322266 h 5738190"/>
                      <a:gd name="connsiteX70" fmla="*/ 3029795 w 6172200"/>
                      <a:gd name="connsiteY70" fmla="*/ 5330203 h 5738190"/>
                      <a:gd name="connsiteX71" fmla="*/ 3061545 w 6172200"/>
                      <a:gd name="connsiteY71" fmla="*/ 5333378 h 5738190"/>
                      <a:gd name="connsiteX72" fmla="*/ 3096470 w 6172200"/>
                      <a:gd name="connsiteY72" fmla="*/ 5330203 h 5738190"/>
                      <a:gd name="connsiteX73" fmla="*/ 3126632 w 6172200"/>
                      <a:gd name="connsiteY73" fmla="*/ 5322266 h 5738190"/>
                      <a:gd name="connsiteX74" fmla="*/ 3153620 w 6172200"/>
                      <a:gd name="connsiteY74" fmla="*/ 5307978 h 5738190"/>
                      <a:gd name="connsiteX75" fmla="*/ 3179020 w 6172200"/>
                      <a:gd name="connsiteY75" fmla="*/ 5287341 h 5738190"/>
                      <a:gd name="connsiteX76" fmla="*/ 3198070 w 6172200"/>
                      <a:gd name="connsiteY76" fmla="*/ 5263528 h 5738190"/>
                      <a:gd name="connsiteX77" fmla="*/ 3202832 w 6172200"/>
                      <a:gd name="connsiteY77" fmla="*/ 5257178 h 5738190"/>
                      <a:gd name="connsiteX78" fmla="*/ 3215532 w 6172200"/>
                      <a:gd name="connsiteY78" fmla="*/ 5233366 h 5738190"/>
                      <a:gd name="connsiteX79" fmla="*/ 3223470 w 6172200"/>
                      <a:gd name="connsiteY79" fmla="*/ 5203203 h 5738190"/>
                      <a:gd name="connsiteX80" fmla="*/ 3226645 w 6172200"/>
                      <a:gd name="connsiteY80" fmla="*/ 5174628 h 5738190"/>
                      <a:gd name="connsiteX81" fmla="*/ 3225057 w 6172200"/>
                      <a:gd name="connsiteY81" fmla="*/ 5157166 h 5738190"/>
                      <a:gd name="connsiteX82" fmla="*/ 3220295 w 6172200"/>
                      <a:gd name="connsiteY82" fmla="*/ 5136528 h 5738190"/>
                      <a:gd name="connsiteX83" fmla="*/ 3213945 w 6172200"/>
                      <a:gd name="connsiteY83" fmla="*/ 5114303 h 5738190"/>
                      <a:gd name="connsiteX84" fmla="*/ 3207595 w 6172200"/>
                      <a:gd name="connsiteY84" fmla="*/ 5093666 h 5738190"/>
                      <a:gd name="connsiteX85" fmla="*/ 3199657 w 6172200"/>
                      <a:gd name="connsiteY85" fmla="*/ 5074616 h 5738190"/>
                      <a:gd name="connsiteX86" fmla="*/ 3193307 w 6172200"/>
                      <a:gd name="connsiteY86" fmla="*/ 5058741 h 5738190"/>
                      <a:gd name="connsiteX87" fmla="*/ 3188545 w 6172200"/>
                      <a:gd name="connsiteY87" fmla="*/ 5046041 h 5738190"/>
                      <a:gd name="connsiteX88" fmla="*/ 3186957 w 6172200"/>
                      <a:gd name="connsiteY88" fmla="*/ 5039691 h 5738190"/>
                      <a:gd name="connsiteX89" fmla="*/ 3185370 w 6172200"/>
                      <a:gd name="connsiteY89" fmla="*/ 5039691 h 5738190"/>
                      <a:gd name="connsiteX90" fmla="*/ 3175845 w 6172200"/>
                      <a:gd name="connsiteY90" fmla="*/ 5011116 h 5738190"/>
                      <a:gd name="connsiteX91" fmla="*/ 3179020 w 6172200"/>
                      <a:gd name="connsiteY91" fmla="*/ 4988891 h 5738190"/>
                      <a:gd name="connsiteX92" fmla="*/ 3186957 w 6172200"/>
                      <a:gd name="connsiteY92" fmla="*/ 4968253 h 5738190"/>
                      <a:gd name="connsiteX93" fmla="*/ 3202832 w 6172200"/>
                      <a:gd name="connsiteY93" fmla="*/ 4952378 h 5738190"/>
                      <a:gd name="connsiteX94" fmla="*/ 3225057 w 6172200"/>
                      <a:gd name="connsiteY94" fmla="*/ 4941266 h 5738190"/>
                      <a:gd name="connsiteX95" fmla="*/ 3252045 w 6172200"/>
                      <a:gd name="connsiteY95" fmla="*/ 4938091 h 5738190"/>
                      <a:gd name="connsiteX96" fmla="*/ 3696545 w 6172200"/>
                      <a:gd name="connsiteY96" fmla="*/ 4938091 h 5738190"/>
                      <a:gd name="connsiteX97" fmla="*/ 3698132 w 6172200"/>
                      <a:gd name="connsiteY97" fmla="*/ 4938091 h 5738190"/>
                      <a:gd name="connsiteX98" fmla="*/ 3812432 w 6172200"/>
                      <a:gd name="connsiteY98" fmla="*/ 4938091 h 5738190"/>
                      <a:gd name="connsiteX99" fmla="*/ 3812432 w 6172200"/>
                      <a:gd name="connsiteY99" fmla="*/ 4852366 h 5738190"/>
                      <a:gd name="connsiteX100" fmla="*/ 3810845 w 6172200"/>
                      <a:gd name="connsiteY100" fmla="*/ 4839666 h 5738190"/>
                      <a:gd name="connsiteX101" fmla="*/ 3809257 w 6172200"/>
                      <a:gd name="connsiteY101" fmla="*/ 4828553 h 5738190"/>
                      <a:gd name="connsiteX102" fmla="*/ 3809257 w 6172200"/>
                      <a:gd name="connsiteY102" fmla="*/ 4399928 h 5738190"/>
                      <a:gd name="connsiteX103" fmla="*/ 3806082 w 6172200"/>
                      <a:gd name="connsiteY103" fmla="*/ 4374528 h 5738190"/>
                      <a:gd name="connsiteX104" fmla="*/ 3798145 w 6172200"/>
                      <a:gd name="connsiteY104" fmla="*/ 4355478 h 5738190"/>
                      <a:gd name="connsiteX105" fmla="*/ 3785445 w 6172200"/>
                      <a:gd name="connsiteY105" fmla="*/ 4339603 h 5738190"/>
                      <a:gd name="connsiteX106" fmla="*/ 3769570 w 6172200"/>
                      <a:gd name="connsiteY106" fmla="*/ 4330078 h 5738190"/>
                      <a:gd name="connsiteX107" fmla="*/ 3750520 w 6172200"/>
                      <a:gd name="connsiteY107" fmla="*/ 4325316 h 5738190"/>
                      <a:gd name="connsiteX108" fmla="*/ 3729882 w 6172200"/>
                      <a:gd name="connsiteY108" fmla="*/ 4326903 h 5738190"/>
                      <a:gd name="connsiteX109" fmla="*/ 3704482 w 6172200"/>
                      <a:gd name="connsiteY109" fmla="*/ 4333253 h 5738190"/>
                      <a:gd name="connsiteX110" fmla="*/ 3699720 w 6172200"/>
                      <a:gd name="connsiteY110" fmla="*/ 4334841 h 5738190"/>
                      <a:gd name="connsiteX111" fmla="*/ 3688607 w 6172200"/>
                      <a:gd name="connsiteY111" fmla="*/ 4339603 h 5738190"/>
                      <a:gd name="connsiteX112" fmla="*/ 3672732 w 6172200"/>
                      <a:gd name="connsiteY112" fmla="*/ 4345953 h 5738190"/>
                      <a:gd name="connsiteX113" fmla="*/ 3652095 w 6172200"/>
                      <a:gd name="connsiteY113" fmla="*/ 4352303 h 5738190"/>
                      <a:gd name="connsiteX114" fmla="*/ 3629870 w 6172200"/>
                      <a:gd name="connsiteY114" fmla="*/ 4360241 h 5738190"/>
                      <a:gd name="connsiteX115" fmla="*/ 3606057 w 6172200"/>
                      <a:gd name="connsiteY115" fmla="*/ 4366591 h 5738190"/>
                      <a:gd name="connsiteX116" fmla="*/ 3583832 w 6172200"/>
                      <a:gd name="connsiteY116" fmla="*/ 4371353 h 5738190"/>
                      <a:gd name="connsiteX117" fmla="*/ 3564782 w 6172200"/>
                      <a:gd name="connsiteY117" fmla="*/ 4372941 h 5738190"/>
                      <a:gd name="connsiteX118" fmla="*/ 3526682 w 6172200"/>
                      <a:gd name="connsiteY118" fmla="*/ 4368178 h 5738190"/>
                      <a:gd name="connsiteX119" fmla="*/ 3491757 w 6172200"/>
                      <a:gd name="connsiteY119" fmla="*/ 4357066 h 5738190"/>
                      <a:gd name="connsiteX120" fmla="*/ 3461595 w 6172200"/>
                      <a:gd name="connsiteY120" fmla="*/ 4338016 h 5738190"/>
                      <a:gd name="connsiteX121" fmla="*/ 3436195 w 6172200"/>
                      <a:gd name="connsiteY121" fmla="*/ 4314203 h 5738190"/>
                      <a:gd name="connsiteX122" fmla="*/ 3417145 w 6172200"/>
                      <a:gd name="connsiteY122" fmla="*/ 4284041 h 5738190"/>
                      <a:gd name="connsiteX123" fmla="*/ 3404445 w 6172200"/>
                      <a:gd name="connsiteY123" fmla="*/ 4250703 h 5738190"/>
                      <a:gd name="connsiteX124" fmla="*/ 3399682 w 6172200"/>
                      <a:gd name="connsiteY124" fmla="*/ 4212603 h 5738190"/>
                      <a:gd name="connsiteX125" fmla="*/ 3404445 w 6172200"/>
                      <a:gd name="connsiteY125" fmla="*/ 4177678 h 5738190"/>
                      <a:gd name="connsiteX126" fmla="*/ 3417145 w 6172200"/>
                      <a:gd name="connsiteY126" fmla="*/ 4144341 h 5738190"/>
                      <a:gd name="connsiteX127" fmla="*/ 3436195 w 6172200"/>
                      <a:gd name="connsiteY127" fmla="*/ 4114178 h 5738190"/>
                      <a:gd name="connsiteX128" fmla="*/ 3461595 w 6172200"/>
                      <a:gd name="connsiteY128" fmla="*/ 4090366 h 5738190"/>
                      <a:gd name="connsiteX129" fmla="*/ 3491757 w 6172200"/>
                      <a:gd name="connsiteY129" fmla="*/ 4071316 h 5738190"/>
                      <a:gd name="connsiteX130" fmla="*/ 3526682 w 6172200"/>
                      <a:gd name="connsiteY130" fmla="*/ 4060203 h 5738190"/>
                      <a:gd name="connsiteX131" fmla="*/ 3564782 w 6172200"/>
                      <a:gd name="connsiteY131" fmla="*/ 4055441 h 5738190"/>
                      <a:gd name="connsiteX132" fmla="*/ 3583832 w 6172200"/>
                      <a:gd name="connsiteY132" fmla="*/ 4057028 h 5738190"/>
                      <a:gd name="connsiteX133" fmla="*/ 3606057 w 6172200"/>
                      <a:gd name="connsiteY133" fmla="*/ 4061791 h 5738190"/>
                      <a:gd name="connsiteX134" fmla="*/ 3629870 w 6172200"/>
                      <a:gd name="connsiteY134" fmla="*/ 4068141 h 5738190"/>
                      <a:gd name="connsiteX135" fmla="*/ 3652095 w 6172200"/>
                      <a:gd name="connsiteY135" fmla="*/ 4076078 h 5738190"/>
                      <a:gd name="connsiteX136" fmla="*/ 3672732 w 6172200"/>
                      <a:gd name="connsiteY136" fmla="*/ 4082428 h 5738190"/>
                      <a:gd name="connsiteX137" fmla="*/ 3688607 w 6172200"/>
                      <a:gd name="connsiteY137" fmla="*/ 4088778 h 5738190"/>
                      <a:gd name="connsiteX138" fmla="*/ 3699720 w 6172200"/>
                      <a:gd name="connsiteY138" fmla="*/ 4093541 h 5738190"/>
                      <a:gd name="connsiteX139" fmla="*/ 3704482 w 6172200"/>
                      <a:gd name="connsiteY139" fmla="*/ 4095128 h 5738190"/>
                      <a:gd name="connsiteX140" fmla="*/ 3733057 w 6172200"/>
                      <a:gd name="connsiteY140" fmla="*/ 4103066 h 5738190"/>
                      <a:gd name="connsiteX141" fmla="*/ 3756870 w 6172200"/>
                      <a:gd name="connsiteY141" fmla="*/ 4101478 h 5738190"/>
                      <a:gd name="connsiteX142" fmla="*/ 3777507 w 6172200"/>
                      <a:gd name="connsiteY142" fmla="*/ 4093541 h 5738190"/>
                      <a:gd name="connsiteX143" fmla="*/ 3793382 w 6172200"/>
                      <a:gd name="connsiteY143" fmla="*/ 4079253 h 5738190"/>
                      <a:gd name="connsiteX144" fmla="*/ 3806082 w 6172200"/>
                      <a:gd name="connsiteY144" fmla="*/ 4057028 h 5738190"/>
                      <a:gd name="connsiteX145" fmla="*/ 3809257 w 6172200"/>
                      <a:gd name="connsiteY145" fmla="*/ 4028453 h 5738190"/>
                      <a:gd name="connsiteX146" fmla="*/ 3809257 w 6172200"/>
                      <a:gd name="connsiteY146" fmla="*/ 3599828 h 5738190"/>
                      <a:gd name="connsiteX147" fmla="*/ 3810845 w 6172200"/>
                      <a:gd name="connsiteY147" fmla="*/ 3588716 h 5738190"/>
                      <a:gd name="connsiteX148" fmla="*/ 3812432 w 6172200"/>
                      <a:gd name="connsiteY148" fmla="*/ 3576016 h 5738190"/>
                      <a:gd name="connsiteX149" fmla="*/ 3812432 w 6172200"/>
                      <a:gd name="connsiteY149" fmla="*/ 3488703 h 5738190"/>
                      <a:gd name="connsiteX150" fmla="*/ 3252045 w 6172200"/>
                      <a:gd name="connsiteY150" fmla="*/ 3488703 h 5738190"/>
                      <a:gd name="connsiteX151" fmla="*/ 3225057 w 6172200"/>
                      <a:gd name="connsiteY151" fmla="*/ 3493466 h 5738190"/>
                      <a:gd name="connsiteX152" fmla="*/ 3202832 w 6172200"/>
                      <a:gd name="connsiteY152" fmla="*/ 3504578 h 5738190"/>
                      <a:gd name="connsiteX153" fmla="*/ 3186957 w 6172200"/>
                      <a:gd name="connsiteY153" fmla="*/ 3518866 h 5738190"/>
                      <a:gd name="connsiteX154" fmla="*/ 3179020 w 6172200"/>
                      <a:gd name="connsiteY154" fmla="*/ 3539503 h 5738190"/>
                      <a:gd name="connsiteX155" fmla="*/ 3175845 w 6172200"/>
                      <a:gd name="connsiteY155" fmla="*/ 3563316 h 5738190"/>
                      <a:gd name="connsiteX156" fmla="*/ 3185370 w 6172200"/>
                      <a:gd name="connsiteY156" fmla="*/ 3590303 h 5738190"/>
                      <a:gd name="connsiteX157" fmla="*/ 3186957 w 6172200"/>
                      <a:gd name="connsiteY157" fmla="*/ 3595066 h 5738190"/>
                      <a:gd name="connsiteX158" fmla="*/ 3191720 w 6172200"/>
                      <a:gd name="connsiteY158" fmla="*/ 3604591 h 5738190"/>
                      <a:gd name="connsiteX159" fmla="*/ 3198070 w 6172200"/>
                      <a:gd name="connsiteY159" fmla="*/ 3620466 h 5738190"/>
                      <a:gd name="connsiteX160" fmla="*/ 3206007 w 6172200"/>
                      <a:gd name="connsiteY160" fmla="*/ 3641103 h 5738190"/>
                      <a:gd name="connsiteX161" fmla="*/ 3213945 w 6172200"/>
                      <a:gd name="connsiteY161" fmla="*/ 3661741 h 5738190"/>
                      <a:gd name="connsiteX162" fmla="*/ 3220295 w 6172200"/>
                      <a:gd name="connsiteY162" fmla="*/ 3685553 h 5738190"/>
                      <a:gd name="connsiteX163" fmla="*/ 3225057 w 6172200"/>
                      <a:gd name="connsiteY163" fmla="*/ 3707778 h 5738190"/>
                      <a:gd name="connsiteX164" fmla="*/ 3226645 w 6172200"/>
                      <a:gd name="connsiteY164" fmla="*/ 3725241 h 5738190"/>
                      <a:gd name="connsiteX165" fmla="*/ 3221882 w 6172200"/>
                      <a:gd name="connsiteY165" fmla="*/ 3763341 h 5738190"/>
                      <a:gd name="connsiteX166" fmla="*/ 3209182 w 6172200"/>
                      <a:gd name="connsiteY166" fmla="*/ 3796678 h 5738190"/>
                      <a:gd name="connsiteX167" fmla="*/ 3191720 w 6172200"/>
                      <a:gd name="connsiteY167" fmla="*/ 3825253 h 5738190"/>
                      <a:gd name="connsiteX168" fmla="*/ 3164732 w 6172200"/>
                      <a:gd name="connsiteY168" fmla="*/ 3849066 h 5738190"/>
                      <a:gd name="connsiteX169" fmla="*/ 3134570 w 6172200"/>
                      <a:gd name="connsiteY169" fmla="*/ 3869703 h 5738190"/>
                      <a:gd name="connsiteX170" fmla="*/ 3101232 w 6172200"/>
                      <a:gd name="connsiteY170" fmla="*/ 3880816 h 5738190"/>
                      <a:gd name="connsiteX171" fmla="*/ 3061545 w 6172200"/>
                      <a:gd name="connsiteY171" fmla="*/ 3885578 h 5738190"/>
                      <a:gd name="connsiteX172" fmla="*/ 3025032 w 6172200"/>
                      <a:gd name="connsiteY172" fmla="*/ 3880816 h 5738190"/>
                      <a:gd name="connsiteX173" fmla="*/ 2990107 w 6172200"/>
                      <a:gd name="connsiteY173" fmla="*/ 3869703 h 5738190"/>
                      <a:gd name="connsiteX174" fmla="*/ 2959945 w 6172200"/>
                      <a:gd name="connsiteY174" fmla="*/ 3849066 h 5738190"/>
                      <a:gd name="connsiteX175" fmla="*/ 2934545 w 6172200"/>
                      <a:gd name="connsiteY175" fmla="*/ 3825253 h 5738190"/>
                      <a:gd name="connsiteX176" fmla="*/ 2915495 w 6172200"/>
                      <a:gd name="connsiteY176" fmla="*/ 3796678 h 5738190"/>
                      <a:gd name="connsiteX177" fmla="*/ 2902795 w 6172200"/>
                      <a:gd name="connsiteY177" fmla="*/ 3763341 h 5738190"/>
                      <a:gd name="connsiteX178" fmla="*/ 2898032 w 6172200"/>
                      <a:gd name="connsiteY178" fmla="*/ 3725241 h 5738190"/>
                      <a:gd name="connsiteX179" fmla="*/ 2899620 w 6172200"/>
                      <a:gd name="connsiteY179" fmla="*/ 3707778 h 5738190"/>
                      <a:gd name="connsiteX180" fmla="*/ 2904382 w 6172200"/>
                      <a:gd name="connsiteY180" fmla="*/ 3685553 h 5738190"/>
                      <a:gd name="connsiteX181" fmla="*/ 2912320 w 6172200"/>
                      <a:gd name="connsiteY181" fmla="*/ 3661741 h 5738190"/>
                      <a:gd name="connsiteX182" fmla="*/ 2920257 w 6172200"/>
                      <a:gd name="connsiteY182" fmla="*/ 3641103 h 5738190"/>
                      <a:gd name="connsiteX183" fmla="*/ 2926607 w 6172200"/>
                      <a:gd name="connsiteY183" fmla="*/ 3620466 h 5738190"/>
                      <a:gd name="connsiteX184" fmla="*/ 2932957 w 6172200"/>
                      <a:gd name="connsiteY184" fmla="*/ 3604591 h 5738190"/>
                      <a:gd name="connsiteX185" fmla="*/ 2937720 w 6172200"/>
                      <a:gd name="connsiteY185" fmla="*/ 3595066 h 5738190"/>
                      <a:gd name="connsiteX186" fmla="*/ 2939307 w 6172200"/>
                      <a:gd name="connsiteY186" fmla="*/ 3590303 h 5738190"/>
                      <a:gd name="connsiteX187" fmla="*/ 2947245 w 6172200"/>
                      <a:gd name="connsiteY187" fmla="*/ 3563316 h 5738190"/>
                      <a:gd name="connsiteX188" fmla="*/ 2947245 w 6172200"/>
                      <a:gd name="connsiteY188" fmla="*/ 3539503 h 5738190"/>
                      <a:gd name="connsiteX189" fmla="*/ 2939307 w 6172200"/>
                      <a:gd name="connsiteY189" fmla="*/ 3518866 h 5738190"/>
                      <a:gd name="connsiteX190" fmla="*/ 2923432 w 6172200"/>
                      <a:gd name="connsiteY190" fmla="*/ 3504578 h 5738190"/>
                      <a:gd name="connsiteX191" fmla="*/ 2899620 w 6172200"/>
                      <a:gd name="connsiteY191" fmla="*/ 3493466 h 5738190"/>
                      <a:gd name="connsiteX192" fmla="*/ 2872632 w 6172200"/>
                      <a:gd name="connsiteY192" fmla="*/ 3488703 h 5738190"/>
                      <a:gd name="connsiteX193" fmla="*/ 2313832 w 6172200"/>
                      <a:gd name="connsiteY193" fmla="*/ 3488703 h 5738190"/>
                      <a:gd name="connsiteX194" fmla="*/ 1551832 w 6172200"/>
                      <a:gd name="connsiteY194" fmla="*/ 1628153 h 5738190"/>
                      <a:gd name="connsiteX195" fmla="*/ 1515320 w 6172200"/>
                      <a:gd name="connsiteY195" fmla="*/ 1631328 h 5738190"/>
                      <a:gd name="connsiteX196" fmla="*/ 1480395 w 6172200"/>
                      <a:gd name="connsiteY196" fmla="*/ 1644028 h 5738190"/>
                      <a:gd name="connsiteX197" fmla="*/ 1450232 w 6172200"/>
                      <a:gd name="connsiteY197" fmla="*/ 1661491 h 5738190"/>
                      <a:gd name="connsiteX198" fmla="*/ 1424832 w 6172200"/>
                      <a:gd name="connsiteY198" fmla="*/ 1686891 h 5738190"/>
                      <a:gd name="connsiteX199" fmla="*/ 1405782 w 6172200"/>
                      <a:gd name="connsiteY199" fmla="*/ 1717053 h 5738190"/>
                      <a:gd name="connsiteX200" fmla="*/ 1393082 w 6172200"/>
                      <a:gd name="connsiteY200" fmla="*/ 1748803 h 5738190"/>
                      <a:gd name="connsiteX201" fmla="*/ 1388320 w 6172200"/>
                      <a:gd name="connsiteY201" fmla="*/ 1786903 h 5738190"/>
                      <a:gd name="connsiteX202" fmla="*/ 1389907 w 6172200"/>
                      <a:gd name="connsiteY202" fmla="*/ 1805953 h 5738190"/>
                      <a:gd name="connsiteX203" fmla="*/ 1394670 w 6172200"/>
                      <a:gd name="connsiteY203" fmla="*/ 1826591 h 5738190"/>
                      <a:gd name="connsiteX204" fmla="*/ 1402607 w 6172200"/>
                      <a:gd name="connsiteY204" fmla="*/ 1848816 h 5738190"/>
                      <a:gd name="connsiteX205" fmla="*/ 1410545 w 6172200"/>
                      <a:gd name="connsiteY205" fmla="*/ 1872628 h 5738190"/>
                      <a:gd name="connsiteX206" fmla="*/ 1416895 w 6172200"/>
                      <a:gd name="connsiteY206" fmla="*/ 1891678 h 5738190"/>
                      <a:gd name="connsiteX207" fmla="*/ 1423245 w 6172200"/>
                      <a:gd name="connsiteY207" fmla="*/ 1907553 h 5738190"/>
                      <a:gd name="connsiteX208" fmla="*/ 1428007 w 6172200"/>
                      <a:gd name="connsiteY208" fmla="*/ 1918666 h 5738190"/>
                      <a:gd name="connsiteX209" fmla="*/ 1429595 w 6172200"/>
                      <a:gd name="connsiteY209" fmla="*/ 1921841 h 5738190"/>
                      <a:gd name="connsiteX210" fmla="*/ 1437532 w 6172200"/>
                      <a:gd name="connsiteY210" fmla="*/ 1950416 h 5738190"/>
                      <a:gd name="connsiteX211" fmla="*/ 1437532 w 6172200"/>
                      <a:gd name="connsiteY211" fmla="*/ 1974228 h 5738190"/>
                      <a:gd name="connsiteX212" fmla="*/ 1429595 w 6172200"/>
                      <a:gd name="connsiteY212" fmla="*/ 1993278 h 5738190"/>
                      <a:gd name="connsiteX213" fmla="*/ 1413720 w 6172200"/>
                      <a:gd name="connsiteY213" fmla="*/ 2009153 h 5738190"/>
                      <a:gd name="connsiteX214" fmla="*/ 1389907 w 6172200"/>
                      <a:gd name="connsiteY214" fmla="*/ 2018678 h 5738190"/>
                      <a:gd name="connsiteX215" fmla="*/ 1361332 w 6172200"/>
                      <a:gd name="connsiteY215" fmla="*/ 2023441 h 5738190"/>
                      <a:gd name="connsiteX216" fmla="*/ 802532 w 6172200"/>
                      <a:gd name="connsiteY216" fmla="*/ 2023441 h 5738190"/>
                      <a:gd name="connsiteX217" fmla="*/ 802532 w 6172200"/>
                      <a:gd name="connsiteY217" fmla="*/ 2563191 h 5738190"/>
                      <a:gd name="connsiteX218" fmla="*/ 799357 w 6172200"/>
                      <a:gd name="connsiteY218" fmla="*/ 2591766 h 5738190"/>
                      <a:gd name="connsiteX219" fmla="*/ 789832 w 6172200"/>
                      <a:gd name="connsiteY219" fmla="*/ 2613991 h 5738190"/>
                      <a:gd name="connsiteX220" fmla="*/ 772370 w 6172200"/>
                      <a:gd name="connsiteY220" fmla="*/ 2628279 h 5738190"/>
                      <a:gd name="connsiteX221" fmla="*/ 751732 w 6172200"/>
                      <a:gd name="connsiteY221" fmla="*/ 2636216 h 5738190"/>
                      <a:gd name="connsiteX222" fmla="*/ 726332 w 6172200"/>
                      <a:gd name="connsiteY222" fmla="*/ 2637803 h 5738190"/>
                      <a:gd name="connsiteX223" fmla="*/ 699345 w 6172200"/>
                      <a:gd name="connsiteY223" fmla="*/ 2629866 h 5738190"/>
                      <a:gd name="connsiteX224" fmla="*/ 692995 w 6172200"/>
                      <a:gd name="connsiteY224" fmla="*/ 2626691 h 5738190"/>
                      <a:gd name="connsiteX225" fmla="*/ 678707 w 6172200"/>
                      <a:gd name="connsiteY225" fmla="*/ 2621928 h 5738190"/>
                      <a:gd name="connsiteX226" fmla="*/ 662832 w 6172200"/>
                      <a:gd name="connsiteY226" fmla="*/ 2615578 h 5738190"/>
                      <a:gd name="connsiteX227" fmla="*/ 642195 w 6172200"/>
                      <a:gd name="connsiteY227" fmla="*/ 2609228 h 5738190"/>
                      <a:gd name="connsiteX228" fmla="*/ 619970 w 6172200"/>
                      <a:gd name="connsiteY228" fmla="*/ 2602878 h 5738190"/>
                      <a:gd name="connsiteX229" fmla="*/ 597745 w 6172200"/>
                      <a:gd name="connsiteY229" fmla="*/ 2596528 h 5738190"/>
                      <a:gd name="connsiteX230" fmla="*/ 577107 w 6172200"/>
                      <a:gd name="connsiteY230" fmla="*/ 2591766 h 5738190"/>
                      <a:gd name="connsiteX231" fmla="*/ 558057 w 6172200"/>
                      <a:gd name="connsiteY231" fmla="*/ 2590178 h 5738190"/>
                      <a:gd name="connsiteX232" fmla="*/ 527895 w 6172200"/>
                      <a:gd name="connsiteY232" fmla="*/ 2593353 h 5738190"/>
                      <a:gd name="connsiteX233" fmla="*/ 497732 w 6172200"/>
                      <a:gd name="connsiteY233" fmla="*/ 2601291 h 5738190"/>
                      <a:gd name="connsiteX234" fmla="*/ 472332 w 6172200"/>
                      <a:gd name="connsiteY234" fmla="*/ 2613991 h 5738190"/>
                      <a:gd name="connsiteX235" fmla="*/ 465982 w 6172200"/>
                      <a:gd name="connsiteY235" fmla="*/ 2617166 h 5738190"/>
                      <a:gd name="connsiteX236" fmla="*/ 442170 w 6172200"/>
                      <a:gd name="connsiteY236" fmla="*/ 2636216 h 5738190"/>
                      <a:gd name="connsiteX237" fmla="*/ 423120 w 6172200"/>
                      <a:gd name="connsiteY237" fmla="*/ 2660028 h 5738190"/>
                      <a:gd name="connsiteX238" fmla="*/ 405657 w 6172200"/>
                      <a:gd name="connsiteY238" fmla="*/ 2687016 h 5738190"/>
                      <a:gd name="connsiteX239" fmla="*/ 396132 w 6172200"/>
                      <a:gd name="connsiteY239" fmla="*/ 2717178 h 5738190"/>
                      <a:gd name="connsiteX240" fmla="*/ 392957 w 6172200"/>
                      <a:gd name="connsiteY240" fmla="*/ 2748928 h 5738190"/>
                      <a:gd name="connsiteX241" fmla="*/ 396132 w 6172200"/>
                      <a:gd name="connsiteY241" fmla="*/ 2780678 h 5738190"/>
                      <a:gd name="connsiteX242" fmla="*/ 405657 w 6172200"/>
                      <a:gd name="connsiteY242" fmla="*/ 2810841 h 5738190"/>
                      <a:gd name="connsiteX243" fmla="*/ 423120 w 6172200"/>
                      <a:gd name="connsiteY243" fmla="*/ 2837829 h 5738190"/>
                      <a:gd name="connsiteX244" fmla="*/ 442170 w 6172200"/>
                      <a:gd name="connsiteY244" fmla="*/ 2861641 h 5738190"/>
                      <a:gd name="connsiteX245" fmla="*/ 465982 w 6172200"/>
                      <a:gd name="connsiteY245" fmla="*/ 2880691 h 5738190"/>
                      <a:gd name="connsiteX246" fmla="*/ 472332 w 6172200"/>
                      <a:gd name="connsiteY246" fmla="*/ 2885454 h 5738190"/>
                      <a:gd name="connsiteX247" fmla="*/ 497732 w 6172200"/>
                      <a:gd name="connsiteY247" fmla="*/ 2896566 h 5738190"/>
                      <a:gd name="connsiteX248" fmla="*/ 527895 w 6172200"/>
                      <a:gd name="connsiteY248" fmla="*/ 2904504 h 5738190"/>
                      <a:gd name="connsiteX249" fmla="*/ 558057 w 6172200"/>
                      <a:gd name="connsiteY249" fmla="*/ 2907679 h 5738190"/>
                      <a:gd name="connsiteX250" fmla="*/ 577107 w 6172200"/>
                      <a:gd name="connsiteY250" fmla="*/ 2906091 h 5738190"/>
                      <a:gd name="connsiteX251" fmla="*/ 597745 w 6172200"/>
                      <a:gd name="connsiteY251" fmla="*/ 2901329 h 5738190"/>
                      <a:gd name="connsiteX252" fmla="*/ 619970 w 6172200"/>
                      <a:gd name="connsiteY252" fmla="*/ 2896566 h 5738190"/>
                      <a:gd name="connsiteX253" fmla="*/ 642195 w 6172200"/>
                      <a:gd name="connsiteY253" fmla="*/ 2888629 h 5738190"/>
                      <a:gd name="connsiteX254" fmla="*/ 662832 w 6172200"/>
                      <a:gd name="connsiteY254" fmla="*/ 2882279 h 5738190"/>
                      <a:gd name="connsiteX255" fmla="*/ 678707 w 6172200"/>
                      <a:gd name="connsiteY255" fmla="*/ 2875929 h 5738190"/>
                      <a:gd name="connsiteX256" fmla="*/ 692995 w 6172200"/>
                      <a:gd name="connsiteY256" fmla="*/ 2871166 h 5738190"/>
                      <a:gd name="connsiteX257" fmla="*/ 699345 w 6172200"/>
                      <a:gd name="connsiteY257" fmla="*/ 2867991 h 5738190"/>
                      <a:gd name="connsiteX258" fmla="*/ 726332 w 6172200"/>
                      <a:gd name="connsiteY258" fmla="*/ 2860054 h 5738190"/>
                      <a:gd name="connsiteX259" fmla="*/ 751732 w 6172200"/>
                      <a:gd name="connsiteY259" fmla="*/ 2861641 h 5738190"/>
                      <a:gd name="connsiteX260" fmla="*/ 772370 w 6172200"/>
                      <a:gd name="connsiteY260" fmla="*/ 2869579 h 5738190"/>
                      <a:gd name="connsiteX261" fmla="*/ 789832 w 6172200"/>
                      <a:gd name="connsiteY261" fmla="*/ 2885454 h 5738190"/>
                      <a:gd name="connsiteX262" fmla="*/ 799357 w 6172200"/>
                      <a:gd name="connsiteY262" fmla="*/ 2906091 h 5738190"/>
                      <a:gd name="connsiteX263" fmla="*/ 802532 w 6172200"/>
                      <a:gd name="connsiteY263" fmla="*/ 2933079 h 5738190"/>
                      <a:gd name="connsiteX264" fmla="*/ 802532 w 6172200"/>
                      <a:gd name="connsiteY264" fmla="*/ 3474416 h 5738190"/>
                      <a:gd name="connsiteX265" fmla="*/ 893020 w 6172200"/>
                      <a:gd name="connsiteY265" fmla="*/ 3474416 h 5738190"/>
                      <a:gd name="connsiteX266" fmla="*/ 904132 w 6172200"/>
                      <a:gd name="connsiteY266" fmla="*/ 3472829 h 5738190"/>
                      <a:gd name="connsiteX267" fmla="*/ 916832 w 6172200"/>
                      <a:gd name="connsiteY267" fmla="*/ 3471241 h 5738190"/>
                      <a:gd name="connsiteX268" fmla="*/ 1361332 w 6172200"/>
                      <a:gd name="connsiteY268" fmla="*/ 3471241 h 5738190"/>
                      <a:gd name="connsiteX269" fmla="*/ 1389907 w 6172200"/>
                      <a:gd name="connsiteY269" fmla="*/ 3468066 h 5738190"/>
                      <a:gd name="connsiteX270" fmla="*/ 1413720 w 6172200"/>
                      <a:gd name="connsiteY270" fmla="*/ 3458541 h 5738190"/>
                      <a:gd name="connsiteX271" fmla="*/ 1429595 w 6172200"/>
                      <a:gd name="connsiteY271" fmla="*/ 3442666 h 5738190"/>
                      <a:gd name="connsiteX272" fmla="*/ 1437532 w 6172200"/>
                      <a:gd name="connsiteY272" fmla="*/ 3422029 h 5738190"/>
                      <a:gd name="connsiteX273" fmla="*/ 1437532 w 6172200"/>
                      <a:gd name="connsiteY273" fmla="*/ 3396629 h 5738190"/>
                      <a:gd name="connsiteX274" fmla="*/ 1429595 w 6172200"/>
                      <a:gd name="connsiteY274" fmla="*/ 3371229 h 5738190"/>
                      <a:gd name="connsiteX275" fmla="*/ 1428007 w 6172200"/>
                      <a:gd name="connsiteY275" fmla="*/ 3366466 h 5738190"/>
                      <a:gd name="connsiteX276" fmla="*/ 1423245 w 6172200"/>
                      <a:gd name="connsiteY276" fmla="*/ 3356941 h 5738190"/>
                      <a:gd name="connsiteX277" fmla="*/ 1416895 w 6172200"/>
                      <a:gd name="connsiteY277" fmla="*/ 3341066 h 5738190"/>
                      <a:gd name="connsiteX278" fmla="*/ 1410545 w 6172200"/>
                      <a:gd name="connsiteY278" fmla="*/ 3320429 h 5738190"/>
                      <a:gd name="connsiteX279" fmla="*/ 1402607 w 6172200"/>
                      <a:gd name="connsiteY279" fmla="*/ 3298204 h 5738190"/>
                      <a:gd name="connsiteX280" fmla="*/ 1394670 w 6172200"/>
                      <a:gd name="connsiteY280" fmla="*/ 3275979 h 5738190"/>
                      <a:gd name="connsiteX281" fmla="*/ 1389907 w 6172200"/>
                      <a:gd name="connsiteY281" fmla="*/ 3253754 h 5738190"/>
                      <a:gd name="connsiteX282" fmla="*/ 1388320 w 6172200"/>
                      <a:gd name="connsiteY282" fmla="*/ 3236291 h 5738190"/>
                      <a:gd name="connsiteX283" fmla="*/ 1393082 w 6172200"/>
                      <a:gd name="connsiteY283" fmla="*/ 3198191 h 5738190"/>
                      <a:gd name="connsiteX284" fmla="*/ 1405782 w 6172200"/>
                      <a:gd name="connsiteY284" fmla="*/ 3164854 h 5738190"/>
                      <a:gd name="connsiteX285" fmla="*/ 1424832 w 6172200"/>
                      <a:gd name="connsiteY285" fmla="*/ 3136279 h 5738190"/>
                      <a:gd name="connsiteX286" fmla="*/ 1450232 w 6172200"/>
                      <a:gd name="connsiteY286" fmla="*/ 3110879 h 5738190"/>
                      <a:gd name="connsiteX287" fmla="*/ 1480395 w 6172200"/>
                      <a:gd name="connsiteY287" fmla="*/ 3091829 h 5738190"/>
                      <a:gd name="connsiteX288" fmla="*/ 1515320 w 6172200"/>
                      <a:gd name="connsiteY288" fmla="*/ 3080716 h 5738190"/>
                      <a:gd name="connsiteX289" fmla="*/ 1551832 w 6172200"/>
                      <a:gd name="connsiteY289" fmla="*/ 3075954 h 5738190"/>
                      <a:gd name="connsiteX290" fmla="*/ 1591520 w 6172200"/>
                      <a:gd name="connsiteY290" fmla="*/ 3080716 h 5738190"/>
                      <a:gd name="connsiteX291" fmla="*/ 1624858 w 6172200"/>
                      <a:gd name="connsiteY291" fmla="*/ 3091829 h 5738190"/>
                      <a:gd name="connsiteX292" fmla="*/ 1655020 w 6172200"/>
                      <a:gd name="connsiteY292" fmla="*/ 3110879 h 5738190"/>
                      <a:gd name="connsiteX293" fmla="*/ 1682008 w 6172200"/>
                      <a:gd name="connsiteY293" fmla="*/ 3136279 h 5738190"/>
                      <a:gd name="connsiteX294" fmla="*/ 1701058 w 6172200"/>
                      <a:gd name="connsiteY294" fmla="*/ 3164854 h 5738190"/>
                      <a:gd name="connsiteX295" fmla="*/ 1712170 w 6172200"/>
                      <a:gd name="connsiteY295" fmla="*/ 3198191 h 5738190"/>
                      <a:gd name="connsiteX296" fmla="*/ 1716933 w 6172200"/>
                      <a:gd name="connsiteY296" fmla="*/ 3236291 h 5738190"/>
                      <a:gd name="connsiteX297" fmla="*/ 1715345 w 6172200"/>
                      <a:gd name="connsiteY297" fmla="*/ 3253754 h 5738190"/>
                      <a:gd name="connsiteX298" fmla="*/ 1710583 w 6172200"/>
                      <a:gd name="connsiteY298" fmla="*/ 3275979 h 5738190"/>
                      <a:gd name="connsiteX299" fmla="*/ 1704233 w 6172200"/>
                      <a:gd name="connsiteY299" fmla="*/ 3298204 h 5738190"/>
                      <a:gd name="connsiteX300" fmla="*/ 1696295 w 6172200"/>
                      <a:gd name="connsiteY300" fmla="*/ 3320429 h 5738190"/>
                      <a:gd name="connsiteX301" fmla="*/ 1689945 w 6172200"/>
                      <a:gd name="connsiteY301" fmla="*/ 3341066 h 5738190"/>
                      <a:gd name="connsiteX302" fmla="*/ 1683595 w 6172200"/>
                      <a:gd name="connsiteY302" fmla="*/ 3356941 h 5738190"/>
                      <a:gd name="connsiteX303" fmla="*/ 1678833 w 6172200"/>
                      <a:gd name="connsiteY303" fmla="*/ 3366466 h 5738190"/>
                      <a:gd name="connsiteX304" fmla="*/ 1677245 w 6172200"/>
                      <a:gd name="connsiteY304" fmla="*/ 3371229 h 5738190"/>
                      <a:gd name="connsiteX305" fmla="*/ 1669308 w 6172200"/>
                      <a:gd name="connsiteY305" fmla="*/ 3396629 h 5738190"/>
                      <a:gd name="connsiteX306" fmla="*/ 1669308 w 6172200"/>
                      <a:gd name="connsiteY306" fmla="*/ 3422029 h 5738190"/>
                      <a:gd name="connsiteX307" fmla="*/ 1677245 w 6172200"/>
                      <a:gd name="connsiteY307" fmla="*/ 3442666 h 5738190"/>
                      <a:gd name="connsiteX308" fmla="*/ 1693120 w 6172200"/>
                      <a:gd name="connsiteY308" fmla="*/ 3458541 h 5738190"/>
                      <a:gd name="connsiteX309" fmla="*/ 1715345 w 6172200"/>
                      <a:gd name="connsiteY309" fmla="*/ 3468066 h 5738190"/>
                      <a:gd name="connsiteX310" fmla="*/ 1743920 w 6172200"/>
                      <a:gd name="connsiteY310" fmla="*/ 3471241 h 5738190"/>
                      <a:gd name="connsiteX311" fmla="*/ 2188420 w 6172200"/>
                      <a:gd name="connsiteY311" fmla="*/ 3471241 h 5738190"/>
                      <a:gd name="connsiteX312" fmla="*/ 2202708 w 6172200"/>
                      <a:gd name="connsiteY312" fmla="*/ 3472829 h 5738190"/>
                      <a:gd name="connsiteX313" fmla="*/ 2213820 w 6172200"/>
                      <a:gd name="connsiteY313" fmla="*/ 3474416 h 5738190"/>
                      <a:gd name="connsiteX314" fmla="*/ 2302720 w 6172200"/>
                      <a:gd name="connsiteY314" fmla="*/ 3474416 h 5738190"/>
                      <a:gd name="connsiteX315" fmla="*/ 2302720 w 6172200"/>
                      <a:gd name="connsiteY315" fmla="*/ 2933079 h 5738190"/>
                      <a:gd name="connsiteX316" fmla="*/ 2299545 w 6172200"/>
                      <a:gd name="connsiteY316" fmla="*/ 2910854 h 5738190"/>
                      <a:gd name="connsiteX317" fmla="*/ 2291608 w 6172200"/>
                      <a:gd name="connsiteY317" fmla="*/ 2893391 h 5738190"/>
                      <a:gd name="connsiteX318" fmla="*/ 2275733 w 6172200"/>
                      <a:gd name="connsiteY318" fmla="*/ 2880691 h 5738190"/>
                      <a:gd name="connsiteX319" fmla="*/ 2258270 w 6172200"/>
                      <a:gd name="connsiteY319" fmla="*/ 2874341 h 5738190"/>
                      <a:gd name="connsiteX320" fmla="*/ 2237633 w 6172200"/>
                      <a:gd name="connsiteY320" fmla="*/ 2872754 h 5738190"/>
                      <a:gd name="connsiteX321" fmla="*/ 2213820 w 6172200"/>
                      <a:gd name="connsiteY321" fmla="*/ 2875929 h 5738190"/>
                      <a:gd name="connsiteX322" fmla="*/ 2188420 w 6172200"/>
                      <a:gd name="connsiteY322" fmla="*/ 2883866 h 5738190"/>
                      <a:gd name="connsiteX323" fmla="*/ 2185245 w 6172200"/>
                      <a:gd name="connsiteY323" fmla="*/ 2885454 h 5738190"/>
                      <a:gd name="connsiteX324" fmla="*/ 2175720 w 6172200"/>
                      <a:gd name="connsiteY324" fmla="*/ 2888629 h 5738190"/>
                      <a:gd name="connsiteX325" fmla="*/ 2159845 w 6172200"/>
                      <a:gd name="connsiteY325" fmla="*/ 2891804 h 5738190"/>
                      <a:gd name="connsiteX326" fmla="*/ 2142383 w 6172200"/>
                      <a:gd name="connsiteY326" fmla="*/ 2896566 h 5738190"/>
                      <a:gd name="connsiteX327" fmla="*/ 2120158 w 6172200"/>
                      <a:gd name="connsiteY327" fmla="*/ 2899741 h 5738190"/>
                      <a:gd name="connsiteX328" fmla="*/ 2097933 w 6172200"/>
                      <a:gd name="connsiteY328" fmla="*/ 2904504 h 5738190"/>
                      <a:gd name="connsiteX329" fmla="*/ 2077295 w 6172200"/>
                      <a:gd name="connsiteY329" fmla="*/ 2906091 h 5738190"/>
                      <a:gd name="connsiteX330" fmla="*/ 2058245 w 6172200"/>
                      <a:gd name="connsiteY330" fmla="*/ 2907679 h 5738190"/>
                      <a:gd name="connsiteX331" fmla="*/ 2020145 w 6172200"/>
                      <a:gd name="connsiteY331" fmla="*/ 2902916 h 5738190"/>
                      <a:gd name="connsiteX332" fmla="*/ 1985220 w 6172200"/>
                      <a:gd name="connsiteY332" fmla="*/ 2891804 h 5738190"/>
                      <a:gd name="connsiteX333" fmla="*/ 1955058 w 6172200"/>
                      <a:gd name="connsiteY333" fmla="*/ 2872754 h 5738190"/>
                      <a:gd name="connsiteX334" fmla="*/ 1929658 w 6172200"/>
                      <a:gd name="connsiteY334" fmla="*/ 2847354 h 5738190"/>
                      <a:gd name="connsiteX335" fmla="*/ 1910608 w 6172200"/>
                      <a:gd name="connsiteY335" fmla="*/ 2818779 h 5738190"/>
                      <a:gd name="connsiteX336" fmla="*/ 1897908 w 6172200"/>
                      <a:gd name="connsiteY336" fmla="*/ 2785441 h 5738190"/>
                      <a:gd name="connsiteX337" fmla="*/ 1893145 w 6172200"/>
                      <a:gd name="connsiteY337" fmla="*/ 2748928 h 5738190"/>
                      <a:gd name="connsiteX338" fmla="*/ 1897908 w 6172200"/>
                      <a:gd name="connsiteY338" fmla="*/ 2712416 h 5738190"/>
                      <a:gd name="connsiteX339" fmla="*/ 1910608 w 6172200"/>
                      <a:gd name="connsiteY339" fmla="*/ 2679078 h 5738190"/>
                      <a:gd name="connsiteX340" fmla="*/ 1929658 w 6172200"/>
                      <a:gd name="connsiteY340" fmla="*/ 2648916 h 5738190"/>
                      <a:gd name="connsiteX341" fmla="*/ 1955058 w 6172200"/>
                      <a:gd name="connsiteY341" fmla="*/ 2625103 h 5738190"/>
                      <a:gd name="connsiteX342" fmla="*/ 1985220 w 6172200"/>
                      <a:gd name="connsiteY342" fmla="*/ 2606053 h 5738190"/>
                      <a:gd name="connsiteX343" fmla="*/ 2020145 w 6172200"/>
                      <a:gd name="connsiteY343" fmla="*/ 2594941 h 5738190"/>
                      <a:gd name="connsiteX344" fmla="*/ 2058245 w 6172200"/>
                      <a:gd name="connsiteY344" fmla="*/ 2590178 h 5738190"/>
                      <a:gd name="connsiteX345" fmla="*/ 2077295 w 6172200"/>
                      <a:gd name="connsiteY345" fmla="*/ 2591766 h 5738190"/>
                      <a:gd name="connsiteX346" fmla="*/ 2099520 w 6172200"/>
                      <a:gd name="connsiteY346" fmla="*/ 2596528 h 5738190"/>
                      <a:gd name="connsiteX347" fmla="*/ 2123333 w 6172200"/>
                      <a:gd name="connsiteY347" fmla="*/ 2602878 h 5738190"/>
                      <a:gd name="connsiteX348" fmla="*/ 2145558 w 6172200"/>
                      <a:gd name="connsiteY348" fmla="*/ 2610816 h 5738190"/>
                      <a:gd name="connsiteX349" fmla="*/ 2166195 w 6172200"/>
                      <a:gd name="connsiteY349" fmla="*/ 2617166 h 5738190"/>
                      <a:gd name="connsiteX350" fmla="*/ 2183658 w 6172200"/>
                      <a:gd name="connsiteY350" fmla="*/ 2623516 h 5738190"/>
                      <a:gd name="connsiteX351" fmla="*/ 2194770 w 6172200"/>
                      <a:gd name="connsiteY351" fmla="*/ 2628279 h 5738190"/>
                      <a:gd name="connsiteX352" fmla="*/ 2197945 w 6172200"/>
                      <a:gd name="connsiteY352" fmla="*/ 2629866 h 5738190"/>
                      <a:gd name="connsiteX353" fmla="*/ 2226520 w 6172200"/>
                      <a:gd name="connsiteY353" fmla="*/ 2637803 h 5738190"/>
                      <a:gd name="connsiteX354" fmla="*/ 2251920 w 6172200"/>
                      <a:gd name="connsiteY354" fmla="*/ 2636216 h 5738190"/>
                      <a:gd name="connsiteX355" fmla="*/ 2272558 w 6172200"/>
                      <a:gd name="connsiteY355" fmla="*/ 2628279 h 5738190"/>
                      <a:gd name="connsiteX356" fmla="*/ 2290020 w 6172200"/>
                      <a:gd name="connsiteY356" fmla="*/ 2613991 h 5738190"/>
                      <a:gd name="connsiteX357" fmla="*/ 2299545 w 6172200"/>
                      <a:gd name="connsiteY357" fmla="*/ 2591766 h 5738190"/>
                      <a:gd name="connsiteX358" fmla="*/ 2302720 w 6172200"/>
                      <a:gd name="connsiteY358" fmla="*/ 2563191 h 5738190"/>
                      <a:gd name="connsiteX359" fmla="*/ 2302720 w 6172200"/>
                      <a:gd name="connsiteY359" fmla="*/ 2023441 h 5738190"/>
                      <a:gd name="connsiteX360" fmla="*/ 1743920 w 6172200"/>
                      <a:gd name="connsiteY360" fmla="*/ 2023441 h 5738190"/>
                      <a:gd name="connsiteX361" fmla="*/ 1715345 w 6172200"/>
                      <a:gd name="connsiteY361" fmla="*/ 2018678 h 5738190"/>
                      <a:gd name="connsiteX362" fmla="*/ 1693120 w 6172200"/>
                      <a:gd name="connsiteY362" fmla="*/ 2009153 h 5738190"/>
                      <a:gd name="connsiteX363" fmla="*/ 1677245 w 6172200"/>
                      <a:gd name="connsiteY363" fmla="*/ 1993278 h 5738190"/>
                      <a:gd name="connsiteX364" fmla="*/ 1669308 w 6172200"/>
                      <a:gd name="connsiteY364" fmla="*/ 1974228 h 5738190"/>
                      <a:gd name="connsiteX365" fmla="*/ 1669308 w 6172200"/>
                      <a:gd name="connsiteY365" fmla="*/ 1950416 h 5738190"/>
                      <a:gd name="connsiteX366" fmla="*/ 1677245 w 6172200"/>
                      <a:gd name="connsiteY366" fmla="*/ 1921841 h 5738190"/>
                      <a:gd name="connsiteX367" fmla="*/ 1678833 w 6172200"/>
                      <a:gd name="connsiteY367" fmla="*/ 1918666 h 5738190"/>
                      <a:gd name="connsiteX368" fmla="*/ 1683595 w 6172200"/>
                      <a:gd name="connsiteY368" fmla="*/ 1907553 h 5738190"/>
                      <a:gd name="connsiteX369" fmla="*/ 1689945 w 6172200"/>
                      <a:gd name="connsiteY369" fmla="*/ 1891678 h 5738190"/>
                      <a:gd name="connsiteX370" fmla="*/ 1696295 w 6172200"/>
                      <a:gd name="connsiteY370" fmla="*/ 1872628 h 5738190"/>
                      <a:gd name="connsiteX371" fmla="*/ 1704233 w 6172200"/>
                      <a:gd name="connsiteY371" fmla="*/ 1848816 h 5738190"/>
                      <a:gd name="connsiteX372" fmla="*/ 1710583 w 6172200"/>
                      <a:gd name="connsiteY372" fmla="*/ 1826591 h 5738190"/>
                      <a:gd name="connsiteX373" fmla="*/ 1715345 w 6172200"/>
                      <a:gd name="connsiteY373" fmla="*/ 1805953 h 5738190"/>
                      <a:gd name="connsiteX374" fmla="*/ 1716933 w 6172200"/>
                      <a:gd name="connsiteY374" fmla="*/ 1786903 h 5738190"/>
                      <a:gd name="connsiteX375" fmla="*/ 1712170 w 6172200"/>
                      <a:gd name="connsiteY375" fmla="*/ 1748803 h 5738190"/>
                      <a:gd name="connsiteX376" fmla="*/ 1701058 w 6172200"/>
                      <a:gd name="connsiteY376" fmla="*/ 1717053 h 5738190"/>
                      <a:gd name="connsiteX377" fmla="*/ 1682008 w 6172200"/>
                      <a:gd name="connsiteY377" fmla="*/ 1686891 h 5738190"/>
                      <a:gd name="connsiteX378" fmla="*/ 1655020 w 6172200"/>
                      <a:gd name="connsiteY378" fmla="*/ 1661491 h 5738190"/>
                      <a:gd name="connsiteX379" fmla="*/ 1624858 w 6172200"/>
                      <a:gd name="connsiteY379" fmla="*/ 1644028 h 5738190"/>
                      <a:gd name="connsiteX380" fmla="*/ 1591520 w 6172200"/>
                      <a:gd name="connsiteY380" fmla="*/ 1631328 h 5738190"/>
                      <a:gd name="connsiteX381" fmla="*/ 1551832 w 6172200"/>
                      <a:gd name="connsiteY381" fmla="*/ 1628153 h 5738190"/>
                      <a:gd name="connsiteX382" fmla="*/ 3053607 w 6172200"/>
                      <a:gd name="connsiteY382" fmla="*/ 175590 h 5738190"/>
                      <a:gd name="connsiteX383" fmla="*/ 3020270 w 6172200"/>
                      <a:gd name="connsiteY383" fmla="*/ 178765 h 5738190"/>
                      <a:gd name="connsiteX384" fmla="*/ 2988520 w 6172200"/>
                      <a:gd name="connsiteY384" fmla="*/ 188290 h 5738190"/>
                      <a:gd name="connsiteX385" fmla="*/ 2961532 w 6172200"/>
                      <a:gd name="connsiteY385" fmla="*/ 202578 h 5738190"/>
                      <a:gd name="connsiteX386" fmla="*/ 2937720 w 6172200"/>
                      <a:gd name="connsiteY386" fmla="*/ 223215 h 5738190"/>
                      <a:gd name="connsiteX387" fmla="*/ 2918670 w 6172200"/>
                      <a:gd name="connsiteY387" fmla="*/ 245440 h 5738190"/>
                      <a:gd name="connsiteX388" fmla="*/ 2913907 w 6172200"/>
                      <a:gd name="connsiteY388" fmla="*/ 251790 h 5738190"/>
                      <a:gd name="connsiteX389" fmla="*/ 2899620 w 6172200"/>
                      <a:gd name="connsiteY389" fmla="*/ 277190 h 5738190"/>
                      <a:gd name="connsiteX390" fmla="*/ 2891682 w 6172200"/>
                      <a:gd name="connsiteY390" fmla="*/ 304178 h 5738190"/>
                      <a:gd name="connsiteX391" fmla="*/ 2888507 w 6172200"/>
                      <a:gd name="connsiteY391" fmla="*/ 334341 h 5738190"/>
                      <a:gd name="connsiteX392" fmla="*/ 2890095 w 6172200"/>
                      <a:gd name="connsiteY392" fmla="*/ 351803 h 5738190"/>
                      <a:gd name="connsiteX393" fmla="*/ 2894857 w 6172200"/>
                      <a:gd name="connsiteY393" fmla="*/ 372440 h 5738190"/>
                      <a:gd name="connsiteX394" fmla="*/ 2901207 w 6172200"/>
                      <a:gd name="connsiteY394" fmla="*/ 394665 h 5738190"/>
                      <a:gd name="connsiteX395" fmla="*/ 2907557 w 6172200"/>
                      <a:gd name="connsiteY395" fmla="*/ 416890 h 5738190"/>
                      <a:gd name="connsiteX396" fmla="*/ 2917082 w 6172200"/>
                      <a:gd name="connsiteY396" fmla="*/ 435941 h 5738190"/>
                      <a:gd name="connsiteX397" fmla="*/ 2923432 w 6172200"/>
                      <a:gd name="connsiteY397" fmla="*/ 451816 h 5738190"/>
                      <a:gd name="connsiteX398" fmla="*/ 2928195 w 6172200"/>
                      <a:gd name="connsiteY398" fmla="*/ 462928 h 5738190"/>
                      <a:gd name="connsiteX399" fmla="*/ 2929782 w 6172200"/>
                      <a:gd name="connsiteY399" fmla="*/ 469278 h 5738190"/>
                      <a:gd name="connsiteX400" fmla="*/ 2931370 w 6172200"/>
                      <a:gd name="connsiteY400" fmla="*/ 470866 h 5738190"/>
                      <a:gd name="connsiteX401" fmla="*/ 2939307 w 6172200"/>
                      <a:gd name="connsiteY401" fmla="*/ 497853 h 5738190"/>
                      <a:gd name="connsiteX402" fmla="*/ 2937720 w 6172200"/>
                      <a:gd name="connsiteY402" fmla="*/ 521666 h 5738190"/>
                      <a:gd name="connsiteX403" fmla="*/ 2929782 w 6172200"/>
                      <a:gd name="connsiteY403" fmla="*/ 542303 h 5738190"/>
                      <a:gd name="connsiteX404" fmla="*/ 2913907 w 6172200"/>
                      <a:gd name="connsiteY404" fmla="*/ 556591 h 5738190"/>
                      <a:gd name="connsiteX405" fmla="*/ 2890095 w 6172200"/>
                      <a:gd name="connsiteY405" fmla="*/ 567703 h 5738190"/>
                      <a:gd name="connsiteX406" fmla="*/ 2863107 w 6172200"/>
                      <a:gd name="connsiteY406" fmla="*/ 570878 h 5738190"/>
                      <a:gd name="connsiteX407" fmla="*/ 2417020 w 6172200"/>
                      <a:gd name="connsiteY407" fmla="*/ 570878 h 5738190"/>
                      <a:gd name="connsiteX408" fmla="*/ 2304307 w 6172200"/>
                      <a:gd name="connsiteY408" fmla="*/ 570878 h 5738190"/>
                      <a:gd name="connsiteX409" fmla="*/ 2304307 w 6172200"/>
                      <a:gd name="connsiteY409" fmla="*/ 658191 h 5738190"/>
                      <a:gd name="connsiteX410" fmla="*/ 2305895 w 6172200"/>
                      <a:gd name="connsiteY410" fmla="*/ 669303 h 5738190"/>
                      <a:gd name="connsiteX411" fmla="*/ 2305895 w 6172200"/>
                      <a:gd name="connsiteY411" fmla="*/ 682003 h 5738190"/>
                      <a:gd name="connsiteX412" fmla="*/ 2305895 w 6172200"/>
                      <a:gd name="connsiteY412" fmla="*/ 1112215 h 5738190"/>
                      <a:gd name="connsiteX413" fmla="*/ 2309070 w 6172200"/>
                      <a:gd name="connsiteY413" fmla="*/ 1136028 h 5738190"/>
                      <a:gd name="connsiteX414" fmla="*/ 2317007 w 6172200"/>
                      <a:gd name="connsiteY414" fmla="*/ 1156665 h 5738190"/>
                      <a:gd name="connsiteX415" fmla="*/ 2328120 w 6172200"/>
                      <a:gd name="connsiteY415" fmla="*/ 1170953 h 5738190"/>
                      <a:gd name="connsiteX416" fmla="*/ 2343995 w 6172200"/>
                      <a:gd name="connsiteY416" fmla="*/ 1180478 h 5738190"/>
                      <a:gd name="connsiteX417" fmla="*/ 2363045 w 6172200"/>
                      <a:gd name="connsiteY417" fmla="*/ 1185240 h 5738190"/>
                      <a:gd name="connsiteX418" fmla="*/ 2386857 w 6172200"/>
                      <a:gd name="connsiteY418" fmla="*/ 1185240 h 5738190"/>
                      <a:gd name="connsiteX419" fmla="*/ 2410670 w 6172200"/>
                      <a:gd name="connsiteY419" fmla="*/ 1177303 h 5738190"/>
                      <a:gd name="connsiteX420" fmla="*/ 2413845 w 6172200"/>
                      <a:gd name="connsiteY420" fmla="*/ 1175716 h 5738190"/>
                      <a:gd name="connsiteX421" fmla="*/ 2424957 w 6172200"/>
                      <a:gd name="connsiteY421" fmla="*/ 1172541 h 5738190"/>
                      <a:gd name="connsiteX422" fmla="*/ 2442420 w 6172200"/>
                      <a:gd name="connsiteY422" fmla="*/ 1166191 h 5738190"/>
                      <a:gd name="connsiteX423" fmla="*/ 2461470 w 6172200"/>
                      <a:gd name="connsiteY423" fmla="*/ 1158253 h 5738190"/>
                      <a:gd name="connsiteX424" fmla="*/ 2485282 w 6172200"/>
                      <a:gd name="connsiteY424" fmla="*/ 1151903 h 5738190"/>
                      <a:gd name="connsiteX425" fmla="*/ 2509095 w 6172200"/>
                      <a:gd name="connsiteY425" fmla="*/ 1145553 h 5738190"/>
                      <a:gd name="connsiteX426" fmla="*/ 2531320 w 6172200"/>
                      <a:gd name="connsiteY426" fmla="*/ 1140791 h 5738190"/>
                      <a:gd name="connsiteX427" fmla="*/ 2550370 w 6172200"/>
                      <a:gd name="connsiteY427" fmla="*/ 1139203 h 5738190"/>
                      <a:gd name="connsiteX428" fmla="*/ 2588470 w 6172200"/>
                      <a:gd name="connsiteY428" fmla="*/ 1142378 h 5738190"/>
                      <a:gd name="connsiteX429" fmla="*/ 2621807 w 6172200"/>
                      <a:gd name="connsiteY429" fmla="*/ 1155078 h 5738190"/>
                      <a:gd name="connsiteX430" fmla="*/ 2653557 w 6172200"/>
                      <a:gd name="connsiteY430" fmla="*/ 1172541 h 5738190"/>
                      <a:gd name="connsiteX431" fmla="*/ 2678957 w 6172200"/>
                      <a:gd name="connsiteY431" fmla="*/ 1197940 h 5738190"/>
                      <a:gd name="connsiteX432" fmla="*/ 2698007 w 6172200"/>
                      <a:gd name="connsiteY432" fmla="*/ 1228103 h 5738190"/>
                      <a:gd name="connsiteX433" fmla="*/ 2710707 w 6172200"/>
                      <a:gd name="connsiteY433" fmla="*/ 1259853 h 5738190"/>
                      <a:gd name="connsiteX434" fmla="*/ 2713882 w 6172200"/>
                      <a:gd name="connsiteY434" fmla="*/ 1296366 h 5738190"/>
                      <a:gd name="connsiteX435" fmla="*/ 2710707 w 6172200"/>
                      <a:gd name="connsiteY435" fmla="*/ 1334466 h 5738190"/>
                      <a:gd name="connsiteX436" fmla="*/ 2698007 w 6172200"/>
                      <a:gd name="connsiteY436" fmla="*/ 1366216 h 5738190"/>
                      <a:gd name="connsiteX437" fmla="*/ 2678957 w 6172200"/>
                      <a:gd name="connsiteY437" fmla="*/ 1396378 h 5738190"/>
                      <a:gd name="connsiteX438" fmla="*/ 2653557 w 6172200"/>
                      <a:gd name="connsiteY438" fmla="*/ 1421778 h 5738190"/>
                      <a:gd name="connsiteX439" fmla="*/ 2621807 w 6172200"/>
                      <a:gd name="connsiteY439" fmla="*/ 1439241 h 5738190"/>
                      <a:gd name="connsiteX440" fmla="*/ 2588470 w 6172200"/>
                      <a:gd name="connsiteY440" fmla="*/ 1451941 h 5738190"/>
                      <a:gd name="connsiteX441" fmla="*/ 2550370 w 6172200"/>
                      <a:gd name="connsiteY441" fmla="*/ 1455116 h 5738190"/>
                      <a:gd name="connsiteX442" fmla="*/ 2531320 w 6172200"/>
                      <a:gd name="connsiteY442" fmla="*/ 1453528 h 5738190"/>
                      <a:gd name="connsiteX443" fmla="*/ 2509095 w 6172200"/>
                      <a:gd name="connsiteY443" fmla="*/ 1448766 h 5738190"/>
                      <a:gd name="connsiteX444" fmla="*/ 2485282 w 6172200"/>
                      <a:gd name="connsiteY444" fmla="*/ 1444003 h 5738190"/>
                      <a:gd name="connsiteX445" fmla="*/ 2461470 w 6172200"/>
                      <a:gd name="connsiteY445" fmla="*/ 1436066 h 5738190"/>
                      <a:gd name="connsiteX446" fmla="*/ 2442420 w 6172200"/>
                      <a:gd name="connsiteY446" fmla="*/ 1428129 h 5738190"/>
                      <a:gd name="connsiteX447" fmla="*/ 2424957 w 6172200"/>
                      <a:gd name="connsiteY447" fmla="*/ 1423366 h 5738190"/>
                      <a:gd name="connsiteX448" fmla="*/ 2413845 w 6172200"/>
                      <a:gd name="connsiteY448" fmla="*/ 1418603 h 5738190"/>
                      <a:gd name="connsiteX449" fmla="*/ 2410670 w 6172200"/>
                      <a:gd name="connsiteY449" fmla="*/ 1417016 h 5738190"/>
                      <a:gd name="connsiteX450" fmla="*/ 2386857 w 6172200"/>
                      <a:gd name="connsiteY450" fmla="*/ 1409078 h 5738190"/>
                      <a:gd name="connsiteX451" fmla="*/ 2363045 w 6172200"/>
                      <a:gd name="connsiteY451" fmla="*/ 1409078 h 5738190"/>
                      <a:gd name="connsiteX452" fmla="*/ 2343995 w 6172200"/>
                      <a:gd name="connsiteY452" fmla="*/ 1413841 h 5738190"/>
                      <a:gd name="connsiteX453" fmla="*/ 2328120 w 6172200"/>
                      <a:gd name="connsiteY453" fmla="*/ 1423366 h 5738190"/>
                      <a:gd name="connsiteX454" fmla="*/ 2317007 w 6172200"/>
                      <a:gd name="connsiteY454" fmla="*/ 1437653 h 5738190"/>
                      <a:gd name="connsiteX455" fmla="*/ 2309070 w 6172200"/>
                      <a:gd name="connsiteY455" fmla="*/ 1458291 h 5738190"/>
                      <a:gd name="connsiteX456" fmla="*/ 2305895 w 6172200"/>
                      <a:gd name="connsiteY456" fmla="*/ 1480516 h 5738190"/>
                      <a:gd name="connsiteX457" fmla="*/ 2305895 w 6172200"/>
                      <a:gd name="connsiteY457" fmla="*/ 1912316 h 5738190"/>
                      <a:gd name="connsiteX458" fmla="*/ 2305895 w 6172200"/>
                      <a:gd name="connsiteY458" fmla="*/ 1923428 h 5738190"/>
                      <a:gd name="connsiteX459" fmla="*/ 2304307 w 6172200"/>
                      <a:gd name="connsiteY459" fmla="*/ 1934541 h 5738190"/>
                      <a:gd name="connsiteX460" fmla="*/ 2304307 w 6172200"/>
                      <a:gd name="connsiteY460" fmla="*/ 2021853 h 5738190"/>
                      <a:gd name="connsiteX461" fmla="*/ 2863107 w 6172200"/>
                      <a:gd name="connsiteY461" fmla="*/ 2021853 h 5738190"/>
                      <a:gd name="connsiteX462" fmla="*/ 2890095 w 6172200"/>
                      <a:gd name="connsiteY462" fmla="*/ 2018678 h 5738190"/>
                      <a:gd name="connsiteX463" fmla="*/ 2913907 w 6172200"/>
                      <a:gd name="connsiteY463" fmla="*/ 2009153 h 5738190"/>
                      <a:gd name="connsiteX464" fmla="*/ 2929782 w 6172200"/>
                      <a:gd name="connsiteY464" fmla="*/ 1993278 h 5738190"/>
                      <a:gd name="connsiteX465" fmla="*/ 2937720 w 6172200"/>
                      <a:gd name="connsiteY465" fmla="*/ 1972641 h 5738190"/>
                      <a:gd name="connsiteX466" fmla="*/ 2939307 w 6172200"/>
                      <a:gd name="connsiteY466" fmla="*/ 1948828 h 5738190"/>
                      <a:gd name="connsiteX467" fmla="*/ 2931370 w 6172200"/>
                      <a:gd name="connsiteY467" fmla="*/ 1921841 h 5738190"/>
                      <a:gd name="connsiteX468" fmla="*/ 2929782 w 6172200"/>
                      <a:gd name="connsiteY468" fmla="*/ 1917078 h 5738190"/>
                      <a:gd name="connsiteX469" fmla="*/ 2925020 w 6172200"/>
                      <a:gd name="connsiteY469" fmla="*/ 1907553 h 5738190"/>
                      <a:gd name="connsiteX470" fmla="*/ 2918670 w 6172200"/>
                      <a:gd name="connsiteY470" fmla="*/ 1891678 h 5738190"/>
                      <a:gd name="connsiteX471" fmla="*/ 2909145 w 6172200"/>
                      <a:gd name="connsiteY471" fmla="*/ 1871041 h 5738190"/>
                      <a:gd name="connsiteX472" fmla="*/ 2901207 w 6172200"/>
                      <a:gd name="connsiteY472" fmla="*/ 1848816 h 5738190"/>
                      <a:gd name="connsiteX473" fmla="*/ 2894857 w 6172200"/>
                      <a:gd name="connsiteY473" fmla="*/ 1826591 h 5738190"/>
                      <a:gd name="connsiteX474" fmla="*/ 2890095 w 6172200"/>
                      <a:gd name="connsiteY474" fmla="*/ 1804366 h 5738190"/>
                      <a:gd name="connsiteX475" fmla="*/ 2888507 w 6172200"/>
                      <a:gd name="connsiteY475" fmla="*/ 1785316 h 5738190"/>
                      <a:gd name="connsiteX476" fmla="*/ 2893270 w 6172200"/>
                      <a:gd name="connsiteY476" fmla="*/ 1748803 h 5738190"/>
                      <a:gd name="connsiteX477" fmla="*/ 2904382 w 6172200"/>
                      <a:gd name="connsiteY477" fmla="*/ 1715466 h 5738190"/>
                      <a:gd name="connsiteX478" fmla="*/ 2925020 w 6172200"/>
                      <a:gd name="connsiteY478" fmla="*/ 1686891 h 5738190"/>
                      <a:gd name="connsiteX479" fmla="*/ 2950420 w 6172200"/>
                      <a:gd name="connsiteY479" fmla="*/ 1661491 h 5738190"/>
                      <a:gd name="connsiteX480" fmla="*/ 2980582 w 6172200"/>
                      <a:gd name="connsiteY480" fmla="*/ 1642441 h 5738190"/>
                      <a:gd name="connsiteX481" fmla="*/ 3015507 w 6172200"/>
                      <a:gd name="connsiteY481" fmla="*/ 1631328 h 5738190"/>
                      <a:gd name="connsiteX482" fmla="*/ 3053607 w 6172200"/>
                      <a:gd name="connsiteY482" fmla="*/ 1626566 h 5738190"/>
                      <a:gd name="connsiteX483" fmla="*/ 3091707 w 6172200"/>
                      <a:gd name="connsiteY483" fmla="*/ 1631328 h 5738190"/>
                      <a:gd name="connsiteX484" fmla="*/ 3125045 w 6172200"/>
                      <a:gd name="connsiteY484" fmla="*/ 1642441 h 5738190"/>
                      <a:gd name="connsiteX485" fmla="*/ 3155207 w 6172200"/>
                      <a:gd name="connsiteY485" fmla="*/ 1661491 h 5738190"/>
                      <a:gd name="connsiteX486" fmla="*/ 3182195 w 6172200"/>
                      <a:gd name="connsiteY486" fmla="*/ 1686891 h 5738190"/>
                      <a:gd name="connsiteX487" fmla="*/ 3201245 w 6172200"/>
                      <a:gd name="connsiteY487" fmla="*/ 1715466 h 5738190"/>
                      <a:gd name="connsiteX488" fmla="*/ 3213945 w 6172200"/>
                      <a:gd name="connsiteY488" fmla="*/ 1748803 h 5738190"/>
                      <a:gd name="connsiteX489" fmla="*/ 3217120 w 6172200"/>
                      <a:gd name="connsiteY489" fmla="*/ 1785316 h 5738190"/>
                      <a:gd name="connsiteX490" fmla="*/ 3215532 w 6172200"/>
                      <a:gd name="connsiteY490" fmla="*/ 1804366 h 5738190"/>
                      <a:gd name="connsiteX491" fmla="*/ 3210770 w 6172200"/>
                      <a:gd name="connsiteY491" fmla="*/ 1826591 h 5738190"/>
                      <a:gd name="connsiteX492" fmla="*/ 3204420 w 6172200"/>
                      <a:gd name="connsiteY492" fmla="*/ 1848816 h 5738190"/>
                      <a:gd name="connsiteX493" fmla="*/ 3198070 w 6172200"/>
                      <a:gd name="connsiteY493" fmla="*/ 1871041 h 5738190"/>
                      <a:gd name="connsiteX494" fmla="*/ 3190132 w 6172200"/>
                      <a:gd name="connsiteY494" fmla="*/ 1891678 h 5738190"/>
                      <a:gd name="connsiteX495" fmla="*/ 3183782 w 6172200"/>
                      <a:gd name="connsiteY495" fmla="*/ 1907553 h 5738190"/>
                      <a:gd name="connsiteX496" fmla="*/ 3179020 w 6172200"/>
                      <a:gd name="connsiteY496" fmla="*/ 1917078 h 5738190"/>
                      <a:gd name="connsiteX497" fmla="*/ 3175845 w 6172200"/>
                      <a:gd name="connsiteY497" fmla="*/ 1921841 h 5738190"/>
                      <a:gd name="connsiteX498" fmla="*/ 3167907 w 6172200"/>
                      <a:gd name="connsiteY498" fmla="*/ 1948828 h 5738190"/>
                      <a:gd name="connsiteX499" fmla="*/ 3167907 w 6172200"/>
                      <a:gd name="connsiteY499" fmla="*/ 1972641 h 5738190"/>
                      <a:gd name="connsiteX500" fmla="*/ 3179020 w 6172200"/>
                      <a:gd name="connsiteY500" fmla="*/ 1993278 h 5738190"/>
                      <a:gd name="connsiteX501" fmla="*/ 3193307 w 6172200"/>
                      <a:gd name="connsiteY501" fmla="*/ 2009153 h 5738190"/>
                      <a:gd name="connsiteX502" fmla="*/ 3215532 w 6172200"/>
                      <a:gd name="connsiteY502" fmla="*/ 2018678 h 5738190"/>
                      <a:gd name="connsiteX503" fmla="*/ 3244107 w 6172200"/>
                      <a:gd name="connsiteY503" fmla="*/ 2021853 h 5738190"/>
                      <a:gd name="connsiteX504" fmla="*/ 3801320 w 6172200"/>
                      <a:gd name="connsiteY504" fmla="*/ 2021853 h 5738190"/>
                      <a:gd name="connsiteX505" fmla="*/ 3804495 w 6172200"/>
                      <a:gd name="connsiteY505" fmla="*/ 2104403 h 5738190"/>
                      <a:gd name="connsiteX506" fmla="*/ 3804495 w 6172200"/>
                      <a:gd name="connsiteY506" fmla="*/ 2112341 h 5738190"/>
                      <a:gd name="connsiteX507" fmla="*/ 3804495 w 6172200"/>
                      <a:gd name="connsiteY507" fmla="*/ 2123453 h 5738190"/>
                      <a:gd name="connsiteX508" fmla="*/ 3804495 w 6172200"/>
                      <a:gd name="connsiteY508" fmla="*/ 2132978 h 5738190"/>
                      <a:gd name="connsiteX509" fmla="*/ 3801320 w 6172200"/>
                      <a:gd name="connsiteY509" fmla="*/ 2563191 h 5738190"/>
                      <a:gd name="connsiteX510" fmla="*/ 3802907 w 6172200"/>
                      <a:gd name="connsiteY510" fmla="*/ 2588591 h 5738190"/>
                      <a:gd name="connsiteX511" fmla="*/ 3810845 w 6172200"/>
                      <a:gd name="connsiteY511" fmla="*/ 2607641 h 5738190"/>
                      <a:gd name="connsiteX512" fmla="*/ 3823545 w 6172200"/>
                      <a:gd name="connsiteY512" fmla="*/ 2621928 h 5738190"/>
                      <a:gd name="connsiteX513" fmla="*/ 3839420 w 6172200"/>
                      <a:gd name="connsiteY513" fmla="*/ 2633041 h 5738190"/>
                      <a:gd name="connsiteX514" fmla="*/ 3858470 w 6172200"/>
                      <a:gd name="connsiteY514" fmla="*/ 2637803 h 5738190"/>
                      <a:gd name="connsiteX515" fmla="*/ 3879107 w 6172200"/>
                      <a:gd name="connsiteY515" fmla="*/ 2636216 h 5738190"/>
                      <a:gd name="connsiteX516" fmla="*/ 3904507 w 6172200"/>
                      <a:gd name="connsiteY516" fmla="*/ 2629866 h 5738190"/>
                      <a:gd name="connsiteX517" fmla="*/ 3909270 w 6172200"/>
                      <a:gd name="connsiteY517" fmla="*/ 2628279 h 5738190"/>
                      <a:gd name="connsiteX518" fmla="*/ 3920382 w 6172200"/>
                      <a:gd name="connsiteY518" fmla="*/ 2623516 h 5738190"/>
                      <a:gd name="connsiteX519" fmla="*/ 3936257 w 6172200"/>
                      <a:gd name="connsiteY519" fmla="*/ 2617166 h 5738190"/>
                      <a:gd name="connsiteX520" fmla="*/ 3956895 w 6172200"/>
                      <a:gd name="connsiteY520" fmla="*/ 2609228 h 5738190"/>
                      <a:gd name="connsiteX521" fmla="*/ 3980707 w 6172200"/>
                      <a:gd name="connsiteY521" fmla="*/ 2602878 h 5738190"/>
                      <a:gd name="connsiteX522" fmla="*/ 4002932 w 6172200"/>
                      <a:gd name="connsiteY522" fmla="*/ 2596528 h 5738190"/>
                      <a:gd name="connsiteX523" fmla="*/ 4025157 w 6172200"/>
                      <a:gd name="connsiteY523" fmla="*/ 2591766 h 5738190"/>
                      <a:gd name="connsiteX524" fmla="*/ 4044207 w 6172200"/>
                      <a:gd name="connsiteY524" fmla="*/ 2590178 h 5738190"/>
                      <a:gd name="connsiteX525" fmla="*/ 4083895 w 6172200"/>
                      <a:gd name="connsiteY525" fmla="*/ 2594941 h 5738190"/>
                      <a:gd name="connsiteX526" fmla="*/ 4117232 w 6172200"/>
                      <a:gd name="connsiteY526" fmla="*/ 2606053 h 5738190"/>
                      <a:gd name="connsiteX527" fmla="*/ 4147395 w 6172200"/>
                      <a:gd name="connsiteY527" fmla="*/ 2625103 h 5738190"/>
                      <a:gd name="connsiteX528" fmla="*/ 4174382 w 6172200"/>
                      <a:gd name="connsiteY528" fmla="*/ 2648916 h 5738190"/>
                      <a:gd name="connsiteX529" fmla="*/ 4191845 w 6172200"/>
                      <a:gd name="connsiteY529" fmla="*/ 2679078 h 5738190"/>
                      <a:gd name="connsiteX530" fmla="*/ 4204545 w 6172200"/>
                      <a:gd name="connsiteY530" fmla="*/ 2712416 h 5738190"/>
                      <a:gd name="connsiteX531" fmla="*/ 4209307 w 6172200"/>
                      <a:gd name="connsiteY531" fmla="*/ 2747341 h 5738190"/>
                      <a:gd name="connsiteX532" fmla="*/ 4204545 w 6172200"/>
                      <a:gd name="connsiteY532" fmla="*/ 2785441 h 5738190"/>
                      <a:gd name="connsiteX533" fmla="*/ 4191845 w 6172200"/>
                      <a:gd name="connsiteY533" fmla="*/ 2818778 h 5738190"/>
                      <a:gd name="connsiteX534" fmla="*/ 4174382 w 6172200"/>
                      <a:gd name="connsiteY534" fmla="*/ 2847353 h 5738190"/>
                      <a:gd name="connsiteX535" fmla="*/ 4147395 w 6172200"/>
                      <a:gd name="connsiteY535" fmla="*/ 2872753 h 5738190"/>
                      <a:gd name="connsiteX536" fmla="*/ 4117232 w 6172200"/>
                      <a:gd name="connsiteY536" fmla="*/ 2891803 h 5738190"/>
                      <a:gd name="connsiteX537" fmla="*/ 4083895 w 6172200"/>
                      <a:gd name="connsiteY537" fmla="*/ 2902916 h 5738190"/>
                      <a:gd name="connsiteX538" fmla="*/ 4044207 w 6172200"/>
                      <a:gd name="connsiteY538" fmla="*/ 2907678 h 5738190"/>
                      <a:gd name="connsiteX539" fmla="*/ 4025157 w 6172200"/>
                      <a:gd name="connsiteY539" fmla="*/ 2906091 h 5738190"/>
                      <a:gd name="connsiteX540" fmla="*/ 4002932 w 6172200"/>
                      <a:gd name="connsiteY540" fmla="*/ 2901328 h 5738190"/>
                      <a:gd name="connsiteX541" fmla="*/ 3980707 w 6172200"/>
                      <a:gd name="connsiteY541" fmla="*/ 2894978 h 5738190"/>
                      <a:gd name="connsiteX542" fmla="*/ 3956895 w 6172200"/>
                      <a:gd name="connsiteY542" fmla="*/ 2887041 h 5738190"/>
                      <a:gd name="connsiteX543" fmla="*/ 3936257 w 6172200"/>
                      <a:gd name="connsiteY543" fmla="*/ 2880691 h 5738190"/>
                      <a:gd name="connsiteX544" fmla="*/ 3920382 w 6172200"/>
                      <a:gd name="connsiteY544" fmla="*/ 2874341 h 5738190"/>
                      <a:gd name="connsiteX545" fmla="*/ 3909270 w 6172200"/>
                      <a:gd name="connsiteY545" fmla="*/ 2869578 h 5738190"/>
                      <a:gd name="connsiteX546" fmla="*/ 3904507 w 6172200"/>
                      <a:gd name="connsiteY546" fmla="*/ 2867991 h 5738190"/>
                      <a:gd name="connsiteX547" fmla="*/ 3879107 w 6172200"/>
                      <a:gd name="connsiteY547" fmla="*/ 2861641 h 5738190"/>
                      <a:gd name="connsiteX548" fmla="*/ 3858470 w 6172200"/>
                      <a:gd name="connsiteY548" fmla="*/ 2860053 h 5738190"/>
                      <a:gd name="connsiteX549" fmla="*/ 3839420 w 6172200"/>
                      <a:gd name="connsiteY549" fmla="*/ 2864816 h 5738190"/>
                      <a:gd name="connsiteX550" fmla="*/ 3823545 w 6172200"/>
                      <a:gd name="connsiteY550" fmla="*/ 2874341 h 5738190"/>
                      <a:gd name="connsiteX551" fmla="*/ 3810845 w 6172200"/>
                      <a:gd name="connsiteY551" fmla="*/ 2890216 h 5738190"/>
                      <a:gd name="connsiteX552" fmla="*/ 3802907 w 6172200"/>
                      <a:gd name="connsiteY552" fmla="*/ 2909266 h 5738190"/>
                      <a:gd name="connsiteX553" fmla="*/ 3801320 w 6172200"/>
                      <a:gd name="connsiteY553" fmla="*/ 2933078 h 5738190"/>
                      <a:gd name="connsiteX554" fmla="*/ 3801320 w 6172200"/>
                      <a:gd name="connsiteY554" fmla="*/ 3363291 h 5738190"/>
                      <a:gd name="connsiteX555" fmla="*/ 3798145 w 6172200"/>
                      <a:gd name="connsiteY555" fmla="*/ 3375991 h 5738190"/>
                      <a:gd name="connsiteX556" fmla="*/ 3796557 w 6172200"/>
                      <a:gd name="connsiteY556" fmla="*/ 3387103 h 5738190"/>
                      <a:gd name="connsiteX557" fmla="*/ 3796557 w 6172200"/>
                      <a:gd name="connsiteY557" fmla="*/ 3472828 h 5738190"/>
                      <a:gd name="connsiteX558" fmla="*/ 4356945 w 6172200"/>
                      <a:gd name="connsiteY558" fmla="*/ 3472828 h 5738190"/>
                      <a:gd name="connsiteX559" fmla="*/ 4385520 w 6172200"/>
                      <a:gd name="connsiteY559" fmla="*/ 3477591 h 5738190"/>
                      <a:gd name="connsiteX560" fmla="*/ 4407745 w 6172200"/>
                      <a:gd name="connsiteY560" fmla="*/ 3487116 h 5738190"/>
                      <a:gd name="connsiteX561" fmla="*/ 4423620 w 6172200"/>
                      <a:gd name="connsiteY561" fmla="*/ 3504578 h 5738190"/>
                      <a:gd name="connsiteX562" fmla="*/ 4433145 w 6172200"/>
                      <a:gd name="connsiteY562" fmla="*/ 3523628 h 5738190"/>
                      <a:gd name="connsiteX563" fmla="*/ 4433145 w 6172200"/>
                      <a:gd name="connsiteY563" fmla="*/ 3547441 h 5738190"/>
                      <a:gd name="connsiteX564" fmla="*/ 4425207 w 6172200"/>
                      <a:gd name="connsiteY564" fmla="*/ 3572841 h 5738190"/>
                      <a:gd name="connsiteX565" fmla="*/ 4425207 w 6172200"/>
                      <a:gd name="connsiteY565" fmla="*/ 3574428 h 5738190"/>
                      <a:gd name="connsiteX566" fmla="*/ 4420445 w 6172200"/>
                      <a:gd name="connsiteY566" fmla="*/ 3582366 h 5738190"/>
                      <a:gd name="connsiteX567" fmla="*/ 4415682 w 6172200"/>
                      <a:gd name="connsiteY567" fmla="*/ 3593478 h 5738190"/>
                      <a:gd name="connsiteX568" fmla="*/ 4409332 w 6172200"/>
                      <a:gd name="connsiteY568" fmla="*/ 3609353 h 5738190"/>
                      <a:gd name="connsiteX569" fmla="*/ 4402982 w 6172200"/>
                      <a:gd name="connsiteY569" fmla="*/ 3629991 h 5738190"/>
                      <a:gd name="connsiteX570" fmla="*/ 4395045 w 6172200"/>
                      <a:gd name="connsiteY570" fmla="*/ 3650628 h 5738190"/>
                      <a:gd name="connsiteX571" fmla="*/ 4388695 w 6172200"/>
                      <a:gd name="connsiteY571" fmla="*/ 3672853 h 5738190"/>
                      <a:gd name="connsiteX572" fmla="*/ 4385520 w 6172200"/>
                      <a:gd name="connsiteY572" fmla="*/ 3693491 h 5738190"/>
                      <a:gd name="connsiteX573" fmla="*/ 4383932 w 6172200"/>
                      <a:gd name="connsiteY573" fmla="*/ 3710953 h 5738190"/>
                      <a:gd name="connsiteX574" fmla="*/ 4385520 w 6172200"/>
                      <a:gd name="connsiteY574" fmla="*/ 3739528 h 5738190"/>
                      <a:gd name="connsiteX575" fmla="*/ 4393457 w 6172200"/>
                      <a:gd name="connsiteY575" fmla="*/ 3768103 h 5738190"/>
                      <a:gd name="connsiteX576" fmla="*/ 4406157 w 6172200"/>
                      <a:gd name="connsiteY576" fmla="*/ 3793503 h 5738190"/>
                      <a:gd name="connsiteX577" fmla="*/ 4410920 w 6172200"/>
                      <a:gd name="connsiteY577" fmla="*/ 3799853 h 5738190"/>
                      <a:gd name="connsiteX578" fmla="*/ 4431557 w 6172200"/>
                      <a:gd name="connsiteY578" fmla="*/ 3823666 h 5738190"/>
                      <a:gd name="connsiteX579" fmla="*/ 4455370 w 6172200"/>
                      <a:gd name="connsiteY579" fmla="*/ 3842716 h 5738190"/>
                      <a:gd name="connsiteX580" fmla="*/ 4483945 w 6172200"/>
                      <a:gd name="connsiteY580" fmla="*/ 3858591 h 5738190"/>
                      <a:gd name="connsiteX581" fmla="*/ 4515695 w 6172200"/>
                      <a:gd name="connsiteY581" fmla="*/ 3866528 h 5738190"/>
                      <a:gd name="connsiteX582" fmla="*/ 4547445 w 6172200"/>
                      <a:gd name="connsiteY582" fmla="*/ 3869703 h 5738190"/>
                      <a:gd name="connsiteX583" fmla="*/ 4580782 w 6172200"/>
                      <a:gd name="connsiteY583" fmla="*/ 3866528 h 5738190"/>
                      <a:gd name="connsiteX584" fmla="*/ 4612532 w 6172200"/>
                      <a:gd name="connsiteY584" fmla="*/ 3858591 h 5738190"/>
                      <a:gd name="connsiteX585" fmla="*/ 4639520 w 6172200"/>
                      <a:gd name="connsiteY585" fmla="*/ 3842716 h 5738190"/>
                      <a:gd name="connsiteX586" fmla="*/ 4663332 w 6172200"/>
                      <a:gd name="connsiteY586" fmla="*/ 3823666 h 5738190"/>
                      <a:gd name="connsiteX587" fmla="*/ 4682382 w 6172200"/>
                      <a:gd name="connsiteY587" fmla="*/ 3799853 h 5738190"/>
                      <a:gd name="connsiteX588" fmla="*/ 4687145 w 6172200"/>
                      <a:gd name="connsiteY588" fmla="*/ 3793503 h 5738190"/>
                      <a:gd name="connsiteX589" fmla="*/ 4701432 w 6172200"/>
                      <a:gd name="connsiteY589" fmla="*/ 3768103 h 5738190"/>
                      <a:gd name="connsiteX590" fmla="*/ 4709370 w 6172200"/>
                      <a:gd name="connsiteY590" fmla="*/ 3739528 h 5738190"/>
                      <a:gd name="connsiteX591" fmla="*/ 4712545 w 6172200"/>
                      <a:gd name="connsiteY591" fmla="*/ 3710953 h 5738190"/>
                      <a:gd name="connsiteX592" fmla="*/ 4710957 w 6172200"/>
                      <a:gd name="connsiteY592" fmla="*/ 3693491 h 5738190"/>
                      <a:gd name="connsiteX593" fmla="*/ 4706195 w 6172200"/>
                      <a:gd name="connsiteY593" fmla="*/ 3672853 h 5738190"/>
                      <a:gd name="connsiteX594" fmla="*/ 4699845 w 6172200"/>
                      <a:gd name="connsiteY594" fmla="*/ 3650628 h 5738190"/>
                      <a:gd name="connsiteX595" fmla="*/ 4693495 w 6172200"/>
                      <a:gd name="connsiteY595" fmla="*/ 3629991 h 5738190"/>
                      <a:gd name="connsiteX596" fmla="*/ 4683970 w 6172200"/>
                      <a:gd name="connsiteY596" fmla="*/ 3609353 h 5738190"/>
                      <a:gd name="connsiteX597" fmla="*/ 4677620 w 6172200"/>
                      <a:gd name="connsiteY597" fmla="*/ 3593478 h 5738190"/>
                      <a:gd name="connsiteX598" fmla="*/ 4672857 w 6172200"/>
                      <a:gd name="connsiteY598" fmla="*/ 3582366 h 5738190"/>
                      <a:gd name="connsiteX599" fmla="*/ 4669682 w 6172200"/>
                      <a:gd name="connsiteY599" fmla="*/ 3574428 h 5738190"/>
                      <a:gd name="connsiteX600" fmla="*/ 4669682 w 6172200"/>
                      <a:gd name="connsiteY600" fmla="*/ 3572841 h 5738190"/>
                      <a:gd name="connsiteX601" fmla="*/ 4661745 w 6172200"/>
                      <a:gd name="connsiteY601" fmla="*/ 3547441 h 5738190"/>
                      <a:gd name="connsiteX602" fmla="*/ 4663332 w 6172200"/>
                      <a:gd name="connsiteY602" fmla="*/ 3523628 h 5738190"/>
                      <a:gd name="connsiteX603" fmla="*/ 4671270 w 6172200"/>
                      <a:gd name="connsiteY603" fmla="*/ 3504578 h 5738190"/>
                      <a:gd name="connsiteX604" fmla="*/ 4687145 w 6172200"/>
                      <a:gd name="connsiteY604" fmla="*/ 3487116 h 5738190"/>
                      <a:gd name="connsiteX605" fmla="*/ 4710957 w 6172200"/>
                      <a:gd name="connsiteY605" fmla="*/ 3477591 h 5738190"/>
                      <a:gd name="connsiteX606" fmla="*/ 4737945 w 6172200"/>
                      <a:gd name="connsiteY606" fmla="*/ 3472828 h 5738190"/>
                      <a:gd name="connsiteX607" fmla="*/ 5296745 w 6172200"/>
                      <a:gd name="connsiteY607" fmla="*/ 3472828 h 5738190"/>
                      <a:gd name="connsiteX608" fmla="*/ 5296745 w 6172200"/>
                      <a:gd name="connsiteY608" fmla="*/ 2933078 h 5738190"/>
                      <a:gd name="connsiteX609" fmla="*/ 5299920 w 6172200"/>
                      <a:gd name="connsiteY609" fmla="*/ 2909266 h 5738190"/>
                      <a:gd name="connsiteX610" fmla="*/ 5307858 w 6172200"/>
                      <a:gd name="connsiteY610" fmla="*/ 2890216 h 5738190"/>
                      <a:gd name="connsiteX611" fmla="*/ 5320558 w 6172200"/>
                      <a:gd name="connsiteY611" fmla="*/ 2874341 h 5738190"/>
                      <a:gd name="connsiteX612" fmla="*/ 5336433 w 6172200"/>
                      <a:gd name="connsiteY612" fmla="*/ 2864816 h 5738190"/>
                      <a:gd name="connsiteX613" fmla="*/ 5355483 w 6172200"/>
                      <a:gd name="connsiteY613" fmla="*/ 2860053 h 5738190"/>
                      <a:gd name="connsiteX614" fmla="*/ 5377708 w 6172200"/>
                      <a:gd name="connsiteY614" fmla="*/ 2861641 h 5738190"/>
                      <a:gd name="connsiteX615" fmla="*/ 5403108 w 6172200"/>
                      <a:gd name="connsiteY615" fmla="*/ 2867991 h 5738190"/>
                      <a:gd name="connsiteX616" fmla="*/ 5406283 w 6172200"/>
                      <a:gd name="connsiteY616" fmla="*/ 2869578 h 5738190"/>
                      <a:gd name="connsiteX617" fmla="*/ 5417395 w 6172200"/>
                      <a:gd name="connsiteY617" fmla="*/ 2874341 h 5738190"/>
                      <a:gd name="connsiteX618" fmla="*/ 5433270 w 6172200"/>
                      <a:gd name="connsiteY618" fmla="*/ 2880691 h 5738190"/>
                      <a:gd name="connsiteX619" fmla="*/ 5453907 w 6172200"/>
                      <a:gd name="connsiteY619" fmla="*/ 2887041 h 5738190"/>
                      <a:gd name="connsiteX620" fmla="*/ 5476132 w 6172200"/>
                      <a:gd name="connsiteY620" fmla="*/ 2894978 h 5738190"/>
                      <a:gd name="connsiteX621" fmla="*/ 5501532 w 6172200"/>
                      <a:gd name="connsiteY621" fmla="*/ 2901328 h 5738190"/>
                      <a:gd name="connsiteX622" fmla="*/ 5523758 w 6172200"/>
                      <a:gd name="connsiteY622" fmla="*/ 2906091 h 5738190"/>
                      <a:gd name="connsiteX623" fmla="*/ 5542808 w 6172200"/>
                      <a:gd name="connsiteY623" fmla="*/ 2907678 h 5738190"/>
                      <a:gd name="connsiteX624" fmla="*/ 5580908 w 6172200"/>
                      <a:gd name="connsiteY624" fmla="*/ 2902916 h 5738190"/>
                      <a:gd name="connsiteX625" fmla="*/ 5614245 w 6172200"/>
                      <a:gd name="connsiteY625" fmla="*/ 2891803 h 5738190"/>
                      <a:gd name="connsiteX626" fmla="*/ 5644408 w 6172200"/>
                      <a:gd name="connsiteY626" fmla="*/ 2872753 h 5738190"/>
                      <a:gd name="connsiteX627" fmla="*/ 5671395 w 6172200"/>
                      <a:gd name="connsiteY627" fmla="*/ 2847353 h 5738190"/>
                      <a:gd name="connsiteX628" fmla="*/ 5690445 w 6172200"/>
                      <a:gd name="connsiteY628" fmla="*/ 2818778 h 5738190"/>
                      <a:gd name="connsiteX629" fmla="*/ 5703145 w 6172200"/>
                      <a:gd name="connsiteY629" fmla="*/ 2785441 h 5738190"/>
                      <a:gd name="connsiteX630" fmla="*/ 5706320 w 6172200"/>
                      <a:gd name="connsiteY630" fmla="*/ 2747341 h 5738190"/>
                      <a:gd name="connsiteX631" fmla="*/ 5703145 w 6172200"/>
                      <a:gd name="connsiteY631" fmla="*/ 2712416 h 5738190"/>
                      <a:gd name="connsiteX632" fmla="*/ 5690445 w 6172200"/>
                      <a:gd name="connsiteY632" fmla="*/ 2679078 h 5738190"/>
                      <a:gd name="connsiteX633" fmla="*/ 5671395 w 6172200"/>
                      <a:gd name="connsiteY633" fmla="*/ 2648916 h 5738190"/>
                      <a:gd name="connsiteX634" fmla="*/ 5644408 w 6172200"/>
                      <a:gd name="connsiteY634" fmla="*/ 2625103 h 5738190"/>
                      <a:gd name="connsiteX635" fmla="*/ 5614245 w 6172200"/>
                      <a:gd name="connsiteY635" fmla="*/ 2606053 h 5738190"/>
                      <a:gd name="connsiteX636" fmla="*/ 5580908 w 6172200"/>
                      <a:gd name="connsiteY636" fmla="*/ 2594941 h 5738190"/>
                      <a:gd name="connsiteX637" fmla="*/ 5542808 w 6172200"/>
                      <a:gd name="connsiteY637" fmla="*/ 2590178 h 5738190"/>
                      <a:gd name="connsiteX638" fmla="*/ 5523758 w 6172200"/>
                      <a:gd name="connsiteY638" fmla="*/ 2591766 h 5738190"/>
                      <a:gd name="connsiteX639" fmla="*/ 5501532 w 6172200"/>
                      <a:gd name="connsiteY639" fmla="*/ 2596528 h 5738190"/>
                      <a:gd name="connsiteX640" fmla="*/ 5476132 w 6172200"/>
                      <a:gd name="connsiteY640" fmla="*/ 2602878 h 5738190"/>
                      <a:gd name="connsiteX641" fmla="*/ 5453907 w 6172200"/>
                      <a:gd name="connsiteY641" fmla="*/ 2609228 h 5738190"/>
                      <a:gd name="connsiteX642" fmla="*/ 5433270 w 6172200"/>
                      <a:gd name="connsiteY642" fmla="*/ 2617166 h 5738190"/>
                      <a:gd name="connsiteX643" fmla="*/ 5417395 w 6172200"/>
                      <a:gd name="connsiteY643" fmla="*/ 2623516 h 5738190"/>
                      <a:gd name="connsiteX644" fmla="*/ 5406283 w 6172200"/>
                      <a:gd name="connsiteY644" fmla="*/ 2628279 h 5738190"/>
                      <a:gd name="connsiteX645" fmla="*/ 5403108 w 6172200"/>
                      <a:gd name="connsiteY645" fmla="*/ 2629866 h 5738190"/>
                      <a:gd name="connsiteX646" fmla="*/ 5377708 w 6172200"/>
                      <a:gd name="connsiteY646" fmla="*/ 2636216 h 5738190"/>
                      <a:gd name="connsiteX647" fmla="*/ 5355483 w 6172200"/>
                      <a:gd name="connsiteY647" fmla="*/ 2637803 h 5738190"/>
                      <a:gd name="connsiteX648" fmla="*/ 5336433 w 6172200"/>
                      <a:gd name="connsiteY648" fmla="*/ 2633041 h 5738190"/>
                      <a:gd name="connsiteX649" fmla="*/ 5320558 w 6172200"/>
                      <a:gd name="connsiteY649" fmla="*/ 2621928 h 5738190"/>
                      <a:gd name="connsiteX650" fmla="*/ 5307858 w 6172200"/>
                      <a:gd name="connsiteY650" fmla="*/ 2607641 h 5738190"/>
                      <a:gd name="connsiteX651" fmla="*/ 5299920 w 6172200"/>
                      <a:gd name="connsiteY651" fmla="*/ 2588591 h 5738190"/>
                      <a:gd name="connsiteX652" fmla="*/ 5296745 w 6172200"/>
                      <a:gd name="connsiteY652" fmla="*/ 2563191 h 5738190"/>
                      <a:gd name="connsiteX653" fmla="*/ 5296745 w 6172200"/>
                      <a:gd name="connsiteY653" fmla="*/ 2021853 h 5738190"/>
                      <a:gd name="connsiteX654" fmla="*/ 4737945 w 6172200"/>
                      <a:gd name="connsiteY654" fmla="*/ 2021853 h 5738190"/>
                      <a:gd name="connsiteX655" fmla="*/ 4710957 w 6172200"/>
                      <a:gd name="connsiteY655" fmla="*/ 2025028 h 5738190"/>
                      <a:gd name="connsiteX656" fmla="*/ 4687145 w 6172200"/>
                      <a:gd name="connsiteY656" fmla="*/ 2037728 h 5738190"/>
                      <a:gd name="connsiteX657" fmla="*/ 4671270 w 6172200"/>
                      <a:gd name="connsiteY657" fmla="*/ 2052016 h 5738190"/>
                      <a:gd name="connsiteX658" fmla="*/ 4663332 w 6172200"/>
                      <a:gd name="connsiteY658" fmla="*/ 2072653 h 5738190"/>
                      <a:gd name="connsiteX659" fmla="*/ 4661745 w 6172200"/>
                      <a:gd name="connsiteY659" fmla="*/ 2096466 h 5738190"/>
                      <a:gd name="connsiteX660" fmla="*/ 4669682 w 6172200"/>
                      <a:gd name="connsiteY660" fmla="*/ 2121866 h 5738190"/>
                      <a:gd name="connsiteX661" fmla="*/ 4671270 w 6172200"/>
                      <a:gd name="connsiteY661" fmla="*/ 2126628 h 5738190"/>
                      <a:gd name="connsiteX662" fmla="*/ 4676032 w 6172200"/>
                      <a:gd name="connsiteY662" fmla="*/ 2139328 h 5738190"/>
                      <a:gd name="connsiteX663" fmla="*/ 4682382 w 6172200"/>
                      <a:gd name="connsiteY663" fmla="*/ 2155203 h 5738190"/>
                      <a:gd name="connsiteX664" fmla="*/ 4691907 w 6172200"/>
                      <a:gd name="connsiteY664" fmla="*/ 2174253 h 5738190"/>
                      <a:gd name="connsiteX665" fmla="*/ 4699845 w 6172200"/>
                      <a:gd name="connsiteY665" fmla="*/ 2196478 h 5738190"/>
                      <a:gd name="connsiteX666" fmla="*/ 4706195 w 6172200"/>
                      <a:gd name="connsiteY666" fmla="*/ 2220291 h 5738190"/>
                      <a:gd name="connsiteX667" fmla="*/ 4710957 w 6172200"/>
                      <a:gd name="connsiteY667" fmla="*/ 2240928 h 5738190"/>
                      <a:gd name="connsiteX668" fmla="*/ 4712545 w 6172200"/>
                      <a:gd name="connsiteY668" fmla="*/ 2259979 h 5738190"/>
                      <a:gd name="connsiteX669" fmla="*/ 4707782 w 6172200"/>
                      <a:gd name="connsiteY669" fmla="*/ 2294903 h 5738190"/>
                      <a:gd name="connsiteX670" fmla="*/ 4695082 w 6172200"/>
                      <a:gd name="connsiteY670" fmla="*/ 2329828 h 5738190"/>
                      <a:gd name="connsiteX671" fmla="*/ 4674445 w 6172200"/>
                      <a:gd name="connsiteY671" fmla="*/ 2358403 h 5738190"/>
                      <a:gd name="connsiteX672" fmla="*/ 4650632 w 6172200"/>
                      <a:gd name="connsiteY672" fmla="*/ 2383803 h 5738190"/>
                      <a:gd name="connsiteX673" fmla="*/ 4620470 w 6172200"/>
                      <a:gd name="connsiteY673" fmla="*/ 2402853 h 5738190"/>
                      <a:gd name="connsiteX674" fmla="*/ 4583957 w 6172200"/>
                      <a:gd name="connsiteY674" fmla="*/ 2415553 h 5738190"/>
                      <a:gd name="connsiteX675" fmla="*/ 4547445 w 6172200"/>
                      <a:gd name="connsiteY675" fmla="*/ 2418728 h 5738190"/>
                      <a:gd name="connsiteX676" fmla="*/ 4509345 w 6172200"/>
                      <a:gd name="connsiteY676" fmla="*/ 2415553 h 5738190"/>
                      <a:gd name="connsiteX677" fmla="*/ 4476007 w 6172200"/>
                      <a:gd name="connsiteY677" fmla="*/ 2402853 h 5738190"/>
                      <a:gd name="connsiteX678" fmla="*/ 4445845 w 6172200"/>
                      <a:gd name="connsiteY678" fmla="*/ 2383803 h 5738190"/>
                      <a:gd name="connsiteX679" fmla="*/ 4418857 w 6172200"/>
                      <a:gd name="connsiteY679" fmla="*/ 2358403 h 5738190"/>
                      <a:gd name="connsiteX680" fmla="*/ 4399807 w 6172200"/>
                      <a:gd name="connsiteY680" fmla="*/ 2329828 h 5738190"/>
                      <a:gd name="connsiteX681" fmla="*/ 4387107 w 6172200"/>
                      <a:gd name="connsiteY681" fmla="*/ 2294903 h 5738190"/>
                      <a:gd name="connsiteX682" fmla="*/ 4383932 w 6172200"/>
                      <a:gd name="connsiteY682" fmla="*/ 2259979 h 5738190"/>
                      <a:gd name="connsiteX683" fmla="*/ 4385520 w 6172200"/>
                      <a:gd name="connsiteY683" fmla="*/ 2240928 h 5738190"/>
                      <a:gd name="connsiteX684" fmla="*/ 4390282 w 6172200"/>
                      <a:gd name="connsiteY684" fmla="*/ 2220291 h 5738190"/>
                      <a:gd name="connsiteX685" fmla="*/ 4396632 w 6172200"/>
                      <a:gd name="connsiteY685" fmla="*/ 2196478 h 5738190"/>
                      <a:gd name="connsiteX686" fmla="*/ 4402982 w 6172200"/>
                      <a:gd name="connsiteY686" fmla="*/ 2174253 h 5738190"/>
                      <a:gd name="connsiteX687" fmla="*/ 4410920 w 6172200"/>
                      <a:gd name="connsiteY687" fmla="*/ 2155203 h 5738190"/>
                      <a:gd name="connsiteX688" fmla="*/ 4417270 w 6172200"/>
                      <a:gd name="connsiteY688" fmla="*/ 2139328 h 5738190"/>
                      <a:gd name="connsiteX689" fmla="*/ 4423620 w 6172200"/>
                      <a:gd name="connsiteY689" fmla="*/ 2126628 h 5738190"/>
                      <a:gd name="connsiteX690" fmla="*/ 4425207 w 6172200"/>
                      <a:gd name="connsiteY690" fmla="*/ 2121866 h 5738190"/>
                      <a:gd name="connsiteX691" fmla="*/ 4433145 w 6172200"/>
                      <a:gd name="connsiteY691" fmla="*/ 2096466 h 5738190"/>
                      <a:gd name="connsiteX692" fmla="*/ 4433145 w 6172200"/>
                      <a:gd name="connsiteY692" fmla="*/ 2072653 h 5738190"/>
                      <a:gd name="connsiteX693" fmla="*/ 4423620 w 6172200"/>
                      <a:gd name="connsiteY693" fmla="*/ 2052016 h 5738190"/>
                      <a:gd name="connsiteX694" fmla="*/ 4407745 w 6172200"/>
                      <a:gd name="connsiteY694" fmla="*/ 2037728 h 5738190"/>
                      <a:gd name="connsiteX695" fmla="*/ 4385520 w 6172200"/>
                      <a:gd name="connsiteY695" fmla="*/ 2025028 h 5738190"/>
                      <a:gd name="connsiteX696" fmla="*/ 4356945 w 6172200"/>
                      <a:gd name="connsiteY696" fmla="*/ 2021853 h 5738190"/>
                      <a:gd name="connsiteX697" fmla="*/ 3804495 w 6172200"/>
                      <a:gd name="connsiteY697" fmla="*/ 2021853 h 5738190"/>
                      <a:gd name="connsiteX698" fmla="*/ 3804495 w 6172200"/>
                      <a:gd name="connsiteY698" fmla="*/ 1480516 h 5738190"/>
                      <a:gd name="connsiteX699" fmla="*/ 3806082 w 6172200"/>
                      <a:gd name="connsiteY699" fmla="*/ 1458291 h 5738190"/>
                      <a:gd name="connsiteX700" fmla="*/ 3814020 w 6172200"/>
                      <a:gd name="connsiteY700" fmla="*/ 1437653 h 5738190"/>
                      <a:gd name="connsiteX701" fmla="*/ 3826720 w 6172200"/>
                      <a:gd name="connsiteY701" fmla="*/ 1423366 h 5738190"/>
                      <a:gd name="connsiteX702" fmla="*/ 3842595 w 6172200"/>
                      <a:gd name="connsiteY702" fmla="*/ 1413841 h 5738190"/>
                      <a:gd name="connsiteX703" fmla="*/ 3861645 w 6172200"/>
                      <a:gd name="connsiteY703" fmla="*/ 1409078 h 5738190"/>
                      <a:gd name="connsiteX704" fmla="*/ 3882282 w 6172200"/>
                      <a:gd name="connsiteY704" fmla="*/ 1409078 h 5738190"/>
                      <a:gd name="connsiteX705" fmla="*/ 3907682 w 6172200"/>
                      <a:gd name="connsiteY705" fmla="*/ 1417016 h 5738190"/>
                      <a:gd name="connsiteX706" fmla="*/ 3912445 w 6172200"/>
                      <a:gd name="connsiteY706" fmla="*/ 1418603 h 5738190"/>
                      <a:gd name="connsiteX707" fmla="*/ 3923557 w 6172200"/>
                      <a:gd name="connsiteY707" fmla="*/ 1423366 h 5738190"/>
                      <a:gd name="connsiteX708" fmla="*/ 3939432 w 6172200"/>
                      <a:gd name="connsiteY708" fmla="*/ 1428129 h 5738190"/>
                      <a:gd name="connsiteX709" fmla="*/ 3960070 w 6172200"/>
                      <a:gd name="connsiteY709" fmla="*/ 1436066 h 5738190"/>
                      <a:gd name="connsiteX710" fmla="*/ 3983882 w 6172200"/>
                      <a:gd name="connsiteY710" fmla="*/ 1444003 h 5738190"/>
                      <a:gd name="connsiteX711" fmla="*/ 4006107 w 6172200"/>
                      <a:gd name="connsiteY711" fmla="*/ 1448766 h 5738190"/>
                      <a:gd name="connsiteX712" fmla="*/ 4028332 w 6172200"/>
                      <a:gd name="connsiteY712" fmla="*/ 1453528 h 5738190"/>
                      <a:gd name="connsiteX713" fmla="*/ 4047382 w 6172200"/>
                      <a:gd name="connsiteY713" fmla="*/ 1455116 h 5738190"/>
                      <a:gd name="connsiteX714" fmla="*/ 4087070 w 6172200"/>
                      <a:gd name="connsiteY714" fmla="*/ 1451941 h 5738190"/>
                      <a:gd name="connsiteX715" fmla="*/ 4120407 w 6172200"/>
                      <a:gd name="connsiteY715" fmla="*/ 1439241 h 5738190"/>
                      <a:gd name="connsiteX716" fmla="*/ 4150570 w 6172200"/>
                      <a:gd name="connsiteY716" fmla="*/ 1421778 h 5738190"/>
                      <a:gd name="connsiteX717" fmla="*/ 4177557 w 6172200"/>
                      <a:gd name="connsiteY717" fmla="*/ 1396378 h 5738190"/>
                      <a:gd name="connsiteX718" fmla="*/ 4196607 w 6172200"/>
                      <a:gd name="connsiteY718" fmla="*/ 1366216 h 5738190"/>
                      <a:gd name="connsiteX719" fmla="*/ 4207720 w 6172200"/>
                      <a:gd name="connsiteY719" fmla="*/ 1334466 h 5738190"/>
                      <a:gd name="connsiteX720" fmla="*/ 4212482 w 6172200"/>
                      <a:gd name="connsiteY720" fmla="*/ 1296366 h 5738190"/>
                      <a:gd name="connsiteX721" fmla="*/ 4207720 w 6172200"/>
                      <a:gd name="connsiteY721" fmla="*/ 1259853 h 5738190"/>
                      <a:gd name="connsiteX722" fmla="*/ 4196607 w 6172200"/>
                      <a:gd name="connsiteY722" fmla="*/ 1228103 h 5738190"/>
                      <a:gd name="connsiteX723" fmla="*/ 4177557 w 6172200"/>
                      <a:gd name="connsiteY723" fmla="*/ 1197940 h 5738190"/>
                      <a:gd name="connsiteX724" fmla="*/ 4150570 w 6172200"/>
                      <a:gd name="connsiteY724" fmla="*/ 1172541 h 5738190"/>
                      <a:gd name="connsiteX725" fmla="*/ 4120407 w 6172200"/>
                      <a:gd name="connsiteY725" fmla="*/ 1155078 h 5738190"/>
                      <a:gd name="connsiteX726" fmla="*/ 4087070 w 6172200"/>
                      <a:gd name="connsiteY726" fmla="*/ 1142378 h 5738190"/>
                      <a:gd name="connsiteX727" fmla="*/ 4047382 w 6172200"/>
                      <a:gd name="connsiteY727" fmla="*/ 1139203 h 5738190"/>
                      <a:gd name="connsiteX728" fmla="*/ 4028332 w 6172200"/>
                      <a:gd name="connsiteY728" fmla="*/ 1140791 h 5738190"/>
                      <a:gd name="connsiteX729" fmla="*/ 4006107 w 6172200"/>
                      <a:gd name="connsiteY729" fmla="*/ 1145553 h 5738190"/>
                      <a:gd name="connsiteX730" fmla="*/ 3983882 w 6172200"/>
                      <a:gd name="connsiteY730" fmla="*/ 1151903 h 5738190"/>
                      <a:gd name="connsiteX731" fmla="*/ 3960070 w 6172200"/>
                      <a:gd name="connsiteY731" fmla="*/ 1158253 h 5738190"/>
                      <a:gd name="connsiteX732" fmla="*/ 3939432 w 6172200"/>
                      <a:gd name="connsiteY732" fmla="*/ 1166191 h 5738190"/>
                      <a:gd name="connsiteX733" fmla="*/ 3923557 w 6172200"/>
                      <a:gd name="connsiteY733" fmla="*/ 1172541 h 5738190"/>
                      <a:gd name="connsiteX734" fmla="*/ 3912445 w 6172200"/>
                      <a:gd name="connsiteY734" fmla="*/ 1175716 h 5738190"/>
                      <a:gd name="connsiteX735" fmla="*/ 3907682 w 6172200"/>
                      <a:gd name="connsiteY735" fmla="*/ 1177303 h 5738190"/>
                      <a:gd name="connsiteX736" fmla="*/ 3882282 w 6172200"/>
                      <a:gd name="connsiteY736" fmla="*/ 1185240 h 5738190"/>
                      <a:gd name="connsiteX737" fmla="*/ 3861645 w 6172200"/>
                      <a:gd name="connsiteY737" fmla="*/ 1185240 h 5738190"/>
                      <a:gd name="connsiteX738" fmla="*/ 3842595 w 6172200"/>
                      <a:gd name="connsiteY738" fmla="*/ 1180478 h 5738190"/>
                      <a:gd name="connsiteX739" fmla="*/ 3826720 w 6172200"/>
                      <a:gd name="connsiteY739" fmla="*/ 1170953 h 5738190"/>
                      <a:gd name="connsiteX740" fmla="*/ 3814020 w 6172200"/>
                      <a:gd name="connsiteY740" fmla="*/ 1156665 h 5738190"/>
                      <a:gd name="connsiteX741" fmla="*/ 3806082 w 6172200"/>
                      <a:gd name="connsiteY741" fmla="*/ 1136028 h 5738190"/>
                      <a:gd name="connsiteX742" fmla="*/ 3804495 w 6172200"/>
                      <a:gd name="connsiteY742" fmla="*/ 1112215 h 5738190"/>
                      <a:gd name="connsiteX743" fmla="*/ 3804495 w 6172200"/>
                      <a:gd name="connsiteY743" fmla="*/ 570878 h 5738190"/>
                      <a:gd name="connsiteX744" fmla="*/ 3690195 w 6172200"/>
                      <a:gd name="connsiteY744" fmla="*/ 570878 h 5738190"/>
                      <a:gd name="connsiteX745" fmla="*/ 3688607 w 6172200"/>
                      <a:gd name="connsiteY745" fmla="*/ 570878 h 5738190"/>
                      <a:gd name="connsiteX746" fmla="*/ 3244107 w 6172200"/>
                      <a:gd name="connsiteY746" fmla="*/ 570878 h 5738190"/>
                      <a:gd name="connsiteX747" fmla="*/ 3215532 w 6172200"/>
                      <a:gd name="connsiteY747" fmla="*/ 567703 h 5738190"/>
                      <a:gd name="connsiteX748" fmla="*/ 3193307 w 6172200"/>
                      <a:gd name="connsiteY748" fmla="*/ 556591 h 5738190"/>
                      <a:gd name="connsiteX749" fmla="*/ 3179020 w 6172200"/>
                      <a:gd name="connsiteY749" fmla="*/ 542303 h 5738190"/>
                      <a:gd name="connsiteX750" fmla="*/ 3167907 w 6172200"/>
                      <a:gd name="connsiteY750" fmla="*/ 521666 h 5738190"/>
                      <a:gd name="connsiteX751" fmla="*/ 3167907 w 6172200"/>
                      <a:gd name="connsiteY751" fmla="*/ 497853 h 5738190"/>
                      <a:gd name="connsiteX752" fmla="*/ 3175845 w 6172200"/>
                      <a:gd name="connsiteY752" fmla="*/ 470866 h 5738190"/>
                      <a:gd name="connsiteX753" fmla="*/ 3175845 w 6172200"/>
                      <a:gd name="connsiteY753" fmla="*/ 469278 h 5738190"/>
                      <a:gd name="connsiteX754" fmla="*/ 3180607 w 6172200"/>
                      <a:gd name="connsiteY754" fmla="*/ 462928 h 5738190"/>
                      <a:gd name="connsiteX755" fmla="*/ 3185370 w 6172200"/>
                      <a:gd name="connsiteY755" fmla="*/ 451816 h 5738190"/>
                      <a:gd name="connsiteX756" fmla="*/ 3191720 w 6172200"/>
                      <a:gd name="connsiteY756" fmla="*/ 435941 h 5738190"/>
                      <a:gd name="connsiteX757" fmla="*/ 3198070 w 6172200"/>
                      <a:gd name="connsiteY757" fmla="*/ 416890 h 5738190"/>
                      <a:gd name="connsiteX758" fmla="*/ 3206007 w 6172200"/>
                      <a:gd name="connsiteY758" fmla="*/ 394665 h 5738190"/>
                      <a:gd name="connsiteX759" fmla="*/ 3212357 w 6172200"/>
                      <a:gd name="connsiteY759" fmla="*/ 372440 h 5738190"/>
                      <a:gd name="connsiteX760" fmla="*/ 3215532 w 6172200"/>
                      <a:gd name="connsiteY760" fmla="*/ 351803 h 5738190"/>
                      <a:gd name="connsiteX761" fmla="*/ 3217120 w 6172200"/>
                      <a:gd name="connsiteY761" fmla="*/ 334341 h 5738190"/>
                      <a:gd name="connsiteX762" fmla="*/ 3215532 w 6172200"/>
                      <a:gd name="connsiteY762" fmla="*/ 304178 h 5738190"/>
                      <a:gd name="connsiteX763" fmla="*/ 3207595 w 6172200"/>
                      <a:gd name="connsiteY763" fmla="*/ 277190 h 5738190"/>
                      <a:gd name="connsiteX764" fmla="*/ 3194895 w 6172200"/>
                      <a:gd name="connsiteY764" fmla="*/ 251790 h 5738190"/>
                      <a:gd name="connsiteX765" fmla="*/ 3190132 w 6172200"/>
                      <a:gd name="connsiteY765" fmla="*/ 245440 h 5738190"/>
                      <a:gd name="connsiteX766" fmla="*/ 3169495 w 6172200"/>
                      <a:gd name="connsiteY766" fmla="*/ 223215 h 5738190"/>
                      <a:gd name="connsiteX767" fmla="*/ 3145682 w 6172200"/>
                      <a:gd name="connsiteY767" fmla="*/ 202578 h 5738190"/>
                      <a:gd name="connsiteX768" fmla="*/ 3117107 w 6172200"/>
                      <a:gd name="connsiteY768" fmla="*/ 188290 h 5738190"/>
                      <a:gd name="connsiteX769" fmla="*/ 3085357 w 6172200"/>
                      <a:gd name="connsiteY769" fmla="*/ 178765 h 5738190"/>
                      <a:gd name="connsiteX770" fmla="*/ 3053607 w 6172200"/>
                      <a:gd name="connsiteY770" fmla="*/ 175590 h 5738190"/>
                      <a:gd name="connsiteX771" fmla="*/ 0 w 6172200"/>
                      <a:gd name="connsiteY771" fmla="*/ 0 h 5738190"/>
                      <a:gd name="connsiteX772" fmla="*/ 6172200 w 6172200"/>
                      <a:gd name="connsiteY772" fmla="*/ 26503 h 5738190"/>
                      <a:gd name="connsiteX773" fmla="*/ 6172200 w 6172200"/>
                      <a:gd name="connsiteY773" fmla="*/ 5738190 h 5738190"/>
                      <a:gd name="connsiteX774" fmla="*/ 0 w 6172200"/>
                      <a:gd name="connsiteY774" fmla="*/ 5738190 h 5738190"/>
                      <a:gd name="connsiteX775" fmla="*/ 0 w 6172200"/>
                      <a:gd name="connsiteY775" fmla="*/ 0 h 5738190"/>
                      <a:gd name="connsiteX0" fmla="*/ 2313832 w 6172200"/>
                      <a:gd name="connsiteY0" fmla="*/ 3488703 h 5738190"/>
                      <a:gd name="connsiteX1" fmla="*/ 2313832 w 6172200"/>
                      <a:gd name="connsiteY1" fmla="*/ 4028453 h 5738190"/>
                      <a:gd name="connsiteX2" fmla="*/ 2310657 w 6172200"/>
                      <a:gd name="connsiteY2" fmla="*/ 4057028 h 5738190"/>
                      <a:gd name="connsiteX3" fmla="*/ 2299545 w 6172200"/>
                      <a:gd name="connsiteY3" fmla="*/ 4079253 h 5738190"/>
                      <a:gd name="connsiteX4" fmla="*/ 2282082 w 6172200"/>
                      <a:gd name="connsiteY4" fmla="*/ 4093541 h 5738190"/>
                      <a:gd name="connsiteX5" fmla="*/ 2261445 w 6172200"/>
                      <a:gd name="connsiteY5" fmla="*/ 4101478 h 5738190"/>
                      <a:gd name="connsiteX6" fmla="*/ 2237632 w 6172200"/>
                      <a:gd name="connsiteY6" fmla="*/ 4103066 h 5738190"/>
                      <a:gd name="connsiteX7" fmla="*/ 2210645 w 6172200"/>
                      <a:gd name="connsiteY7" fmla="*/ 4095128 h 5738190"/>
                      <a:gd name="connsiteX8" fmla="*/ 2205882 w 6172200"/>
                      <a:gd name="connsiteY8" fmla="*/ 4093541 h 5738190"/>
                      <a:gd name="connsiteX9" fmla="*/ 2193182 w 6172200"/>
                      <a:gd name="connsiteY9" fmla="*/ 4088778 h 5738190"/>
                      <a:gd name="connsiteX10" fmla="*/ 2177307 w 6172200"/>
                      <a:gd name="connsiteY10" fmla="*/ 4082428 h 5738190"/>
                      <a:gd name="connsiteX11" fmla="*/ 2156670 w 6172200"/>
                      <a:gd name="connsiteY11" fmla="*/ 4076078 h 5738190"/>
                      <a:gd name="connsiteX12" fmla="*/ 2134445 w 6172200"/>
                      <a:gd name="connsiteY12" fmla="*/ 4068141 h 5738190"/>
                      <a:gd name="connsiteX13" fmla="*/ 2112220 w 6172200"/>
                      <a:gd name="connsiteY13" fmla="*/ 4061791 h 5738190"/>
                      <a:gd name="connsiteX14" fmla="*/ 2088407 w 6172200"/>
                      <a:gd name="connsiteY14" fmla="*/ 4057028 h 5738190"/>
                      <a:gd name="connsiteX15" fmla="*/ 2069357 w 6172200"/>
                      <a:gd name="connsiteY15" fmla="*/ 4055441 h 5738190"/>
                      <a:gd name="connsiteX16" fmla="*/ 2032845 w 6172200"/>
                      <a:gd name="connsiteY16" fmla="*/ 4060203 h 5738190"/>
                      <a:gd name="connsiteX17" fmla="*/ 1996332 w 6172200"/>
                      <a:gd name="connsiteY17" fmla="*/ 4071316 h 5738190"/>
                      <a:gd name="connsiteX18" fmla="*/ 1966170 w 6172200"/>
                      <a:gd name="connsiteY18" fmla="*/ 4090366 h 5738190"/>
                      <a:gd name="connsiteX19" fmla="*/ 1942357 w 6172200"/>
                      <a:gd name="connsiteY19" fmla="*/ 4114178 h 5738190"/>
                      <a:gd name="connsiteX20" fmla="*/ 1921720 w 6172200"/>
                      <a:gd name="connsiteY20" fmla="*/ 4144341 h 5738190"/>
                      <a:gd name="connsiteX21" fmla="*/ 1909020 w 6172200"/>
                      <a:gd name="connsiteY21" fmla="*/ 4177678 h 5738190"/>
                      <a:gd name="connsiteX22" fmla="*/ 1904257 w 6172200"/>
                      <a:gd name="connsiteY22" fmla="*/ 4212603 h 5738190"/>
                      <a:gd name="connsiteX23" fmla="*/ 1909020 w 6172200"/>
                      <a:gd name="connsiteY23" fmla="*/ 4250703 h 5738190"/>
                      <a:gd name="connsiteX24" fmla="*/ 1921720 w 6172200"/>
                      <a:gd name="connsiteY24" fmla="*/ 4284041 h 5738190"/>
                      <a:gd name="connsiteX25" fmla="*/ 1942357 w 6172200"/>
                      <a:gd name="connsiteY25" fmla="*/ 4314203 h 5738190"/>
                      <a:gd name="connsiteX26" fmla="*/ 1966170 w 6172200"/>
                      <a:gd name="connsiteY26" fmla="*/ 4338016 h 5738190"/>
                      <a:gd name="connsiteX27" fmla="*/ 1996332 w 6172200"/>
                      <a:gd name="connsiteY27" fmla="*/ 4357066 h 5738190"/>
                      <a:gd name="connsiteX28" fmla="*/ 2032845 w 6172200"/>
                      <a:gd name="connsiteY28" fmla="*/ 4368178 h 5738190"/>
                      <a:gd name="connsiteX29" fmla="*/ 2069357 w 6172200"/>
                      <a:gd name="connsiteY29" fmla="*/ 4372941 h 5738190"/>
                      <a:gd name="connsiteX30" fmla="*/ 2088407 w 6172200"/>
                      <a:gd name="connsiteY30" fmla="*/ 4371353 h 5738190"/>
                      <a:gd name="connsiteX31" fmla="*/ 2112220 w 6172200"/>
                      <a:gd name="connsiteY31" fmla="*/ 4366591 h 5738190"/>
                      <a:gd name="connsiteX32" fmla="*/ 2134445 w 6172200"/>
                      <a:gd name="connsiteY32" fmla="*/ 4360241 h 5738190"/>
                      <a:gd name="connsiteX33" fmla="*/ 2156670 w 6172200"/>
                      <a:gd name="connsiteY33" fmla="*/ 4352303 h 5738190"/>
                      <a:gd name="connsiteX34" fmla="*/ 2177307 w 6172200"/>
                      <a:gd name="connsiteY34" fmla="*/ 4345953 h 5738190"/>
                      <a:gd name="connsiteX35" fmla="*/ 2193182 w 6172200"/>
                      <a:gd name="connsiteY35" fmla="*/ 4339603 h 5738190"/>
                      <a:gd name="connsiteX36" fmla="*/ 2205882 w 6172200"/>
                      <a:gd name="connsiteY36" fmla="*/ 4334841 h 5738190"/>
                      <a:gd name="connsiteX37" fmla="*/ 2210645 w 6172200"/>
                      <a:gd name="connsiteY37" fmla="*/ 4333253 h 5738190"/>
                      <a:gd name="connsiteX38" fmla="*/ 2234457 w 6172200"/>
                      <a:gd name="connsiteY38" fmla="*/ 4326903 h 5738190"/>
                      <a:gd name="connsiteX39" fmla="*/ 2255095 w 6172200"/>
                      <a:gd name="connsiteY39" fmla="*/ 4325316 h 5738190"/>
                      <a:gd name="connsiteX40" fmla="*/ 2274145 w 6172200"/>
                      <a:gd name="connsiteY40" fmla="*/ 4330078 h 5738190"/>
                      <a:gd name="connsiteX41" fmla="*/ 2291607 w 6172200"/>
                      <a:gd name="connsiteY41" fmla="*/ 4339603 h 5738190"/>
                      <a:gd name="connsiteX42" fmla="*/ 2304307 w 6172200"/>
                      <a:gd name="connsiteY42" fmla="*/ 4355478 h 5738190"/>
                      <a:gd name="connsiteX43" fmla="*/ 2310657 w 6172200"/>
                      <a:gd name="connsiteY43" fmla="*/ 4374528 h 5738190"/>
                      <a:gd name="connsiteX44" fmla="*/ 2313832 w 6172200"/>
                      <a:gd name="connsiteY44" fmla="*/ 4399928 h 5738190"/>
                      <a:gd name="connsiteX45" fmla="*/ 2313832 w 6172200"/>
                      <a:gd name="connsiteY45" fmla="*/ 4938091 h 5738190"/>
                      <a:gd name="connsiteX46" fmla="*/ 2426545 w 6172200"/>
                      <a:gd name="connsiteY46" fmla="*/ 4938091 h 5738190"/>
                      <a:gd name="connsiteX47" fmla="*/ 2871045 w 6172200"/>
                      <a:gd name="connsiteY47" fmla="*/ 4938091 h 5738190"/>
                      <a:gd name="connsiteX48" fmla="*/ 2899620 w 6172200"/>
                      <a:gd name="connsiteY48" fmla="*/ 4941266 h 5738190"/>
                      <a:gd name="connsiteX49" fmla="*/ 2923432 w 6172200"/>
                      <a:gd name="connsiteY49" fmla="*/ 4952378 h 5738190"/>
                      <a:gd name="connsiteX50" fmla="*/ 2939307 w 6172200"/>
                      <a:gd name="connsiteY50" fmla="*/ 4968253 h 5738190"/>
                      <a:gd name="connsiteX51" fmla="*/ 2947245 w 6172200"/>
                      <a:gd name="connsiteY51" fmla="*/ 4988891 h 5738190"/>
                      <a:gd name="connsiteX52" fmla="*/ 2947245 w 6172200"/>
                      <a:gd name="connsiteY52" fmla="*/ 5011116 h 5738190"/>
                      <a:gd name="connsiteX53" fmla="*/ 2940895 w 6172200"/>
                      <a:gd name="connsiteY53" fmla="*/ 5039691 h 5738190"/>
                      <a:gd name="connsiteX54" fmla="*/ 2939307 w 6172200"/>
                      <a:gd name="connsiteY54" fmla="*/ 5039691 h 5738190"/>
                      <a:gd name="connsiteX55" fmla="*/ 2937720 w 6172200"/>
                      <a:gd name="connsiteY55" fmla="*/ 5046041 h 5738190"/>
                      <a:gd name="connsiteX56" fmla="*/ 2932957 w 6172200"/>
                      <a:gd name="connsiteY56" fmla="*/ 5058741 h 5738190"/>
                      <a:gd name="connsiteX57" fmla="*/ 2925020 w 6172200"/>
                      <a:gd name="connsiteY57" fmla="*/ 5074616 h 5738190"/>
                      <a:gd name="connsiteX58" fmla="*/ 2918670 w 6172200"/>
                      <a:gd name="connsiteY58" fmla="*/ 5093666 h 5738190"/>
                      <a:gd name="connsiteX59" fmla="*/ 2912320 w 6172200"/>
                      <a:gd name="connsiteY59" fmla="*/ 5114303 h 5738190"/>
                      <a:gd name="connsiteX60" fmla="*/ 2904382 w 6172200"/>
                      <a:gd name="connsiteY60" fmla="*/ 5136528 h 5738190"/>
                      <a:gd name="connsiteX61" fmla="*/ 2899620 w 6172200"/>
                      <a:gd name="connsiteY61" fmla="*/ 5157166 h 5738190"/>
                      <a:gd name="connsiteX62" fmla="*/ 2898032 w 6172200"/>
                      <a:gd name="connsiteY62" fmla="*/ 5174628 h 5738190"/>
                      <a:gd name="connsiteX63" fmla="*/ 2901207 w 6172200"/>
                      <a:gd name="connsiteY63" fmla="*/ 5203203 h 5738190"/>
                      <a:gd name="connsiteX64" fmla="*/ 2909145 w 6172200"/>
                      <a:gd name="connsiteY64" fmla="*/ 5233366 h 5738190"/>
                      <a:gd name="connsiteX65" fmla="*/ 2923432 w 6172200"/>
                      <a:gd name="connsiteY65" fmla="*/ 5257178 h 5738190"/>
                      <a:gd name="connsiteX66" fmla="*/ 2926607 w 6172200"/>
                      <a:gd name="connsiteY66" fmla="*/ 5263528 h 5738190"/>
                      <a:gd name="connsiteX67" fmla="*/ 2947245 w 6172200"/>
                      <a:gd name="connsiteY67" fmla="*/ 5287341 h 5738190"/>
                      <a:gd name="connsiteX68" fmla="*/ 2971057 w 6172200"/>
                      <a:gd name="connsiteY68" fmla="*/ 5307978 h 5738190"/>
                      <a:gd name="connsiteX69" fmla="*/ 2998045 w 6172200"/>
                      <a:gd name="connsiteY69" fmla="*/ 5322266 h 5738190"/>
                      <a:gd name="connsiteX70" fmla="*/ 3029795 w 6172200"/>
                      <a:gd name="connsiteY70" fmla="*/ 5330203 h 5738190"/>
                      <a:gd name="connsiteX71" fmla="*/ 3061545 w 6172200"/>
                      <a:gd name="connsiteY71" fmla="*/ 5333378 h 5738190"/>
                      <a:gd name="connsiteX72" fmla="*/ 3096470 w 6172200"/>
                      <a:gd name="connsiteY72" fmla="*/ 5330203 h 5738190"/>
                      <a:gd name="connsiteX73" fmla="*/ 3126632 w 6172200"/>
                      <a:gd name="connsiteY73" fmla="*/ 5322266 h 5738190"/>
                      <a:gd name="connsiteX74" fmla="*/ 3153620 w 6172200"/>
                      <a:gd name="connsiteY74" fmla="*/ 5307978 h 5738190"/>
                      <a:gd name="connsiteX75" fmla="*/ 3179020 w 6172200"/>
                      <a:gd name="connsiteY75" fmla="*/ 5287341 h 5738190"/>
                      <a:gd name="connsiteX76" fmla="*/ 3198070 w 6172200"/>
                      <a:gd name="connsiteY76" fmla="*/ 5263528 h 5738190"/>
                      <a:gd name="connsiteX77" fmla="*/ 3202832 w 6172200"/>
                      <a:gd name="connsiteY77" fmla="*/ 5257178 h 5738190"/>
                      <a:gd name="connsiteX78" fmla="*/ 3215532 w 6172200"/>
                      <a:gd name="connsiteY78" fmla="*/ 5233366 h 5738190"/>
                      <a:gd name="connsiteX79" fmla="*/ 3223470 w 6172200"/>
                      <a:gd name="connsiteY79" fmla="*/ 5203203 h 5738190"/>
                      <a:gd name="connsiteX80" fmla="*/ 3226645 w 6172200"/>
                      <a:gd name="connsiteY80" fmla="*/ 5174628 h 5738190"/>
                      <a:gd name="connsiteX81" fmla="*/ 3225057 w 6172200"/>
                      <a:gd name="connsiteY81" fmla="*/ 5157166 h 5738190"/>
                      <a:gd name="connsiteX82" fmla="*/ 3220295 w 6172200"/>
                      <a:gd name="connsiteY82" fmla="*/ 5136528 h 5738190"/>
                      <a:gd name="connsiteX83" fmla="*/ 3213945 w 6172200"/>
                      <a:gd name="connsiteY83" fmla="*/ 5114303 h 5738190"/>
                      <a:gd name="connsiteX84" fmla="*/ 3207595 w 6172200"/>
                      <a:gd name="connsiteY84" fmla="*/ 5093666 h 5738190"/>
                      <a:gd name="connsiteX85" fmla="*/ 3199657 w 6172200"/>
                      <a:gd name="connsiteY85" fmla="*/ 5074616 h 5738190"/>
                      <a:gd name="connsiteX86" fmla="*/ 3193307 w 6172200"/>
                      <a:gd name="connsiteY86" fmla="*/ 5058741 h 5738190"/>
                      <a:gd name="connsiteX87" fmla="*/ 3188545 w 6172200"/>
                      <a:gd name="connsiteY87" fmla="*/ 5046041 h 5738190"/>
                      <a:gd name="connsiteX88" fmla="*/ 3186957 w 6172200"/>
                      <a:gd name="connsiteY88" fmla="*/ 5039691 h 5738190"/>
                      <a:gd name="connsiteX89" fmla="*/ 3185370 w 6172200"/>
                      <a:gd name="connsiteY89" fmla="*/ 5039691 h 5738190"/>
                      <a:gd name="connsiteX90" fmla="*/ 3175845 w 6172200"/>
                      <a:gd name="connsiteY90" fmla="*/ 5011116 h 5738190"/>
                      <a:gd name="connsiteX91" fmla="*/ 3179020 w 6172200"/>
                      <a:gd name="connsiteY91" fmla="*/ 4988891 h 5738190"/>
                      <a:gd name="connsiteX92" fmla="*/ 3186957 w 6172200"/>
                      <a:gd name="connsiteY92" fmla="*/ 4968253 h 5738190"/>
                      <a:gd name="connsiteX93" fmla="*/ 3202832 w 6172200"/>
                      <a:gd name="connsiteY93" fmla="*/ 4952378 h 5738190"/>
                      <a:gd name="connsiteX94" fmla="*/ 3225057 w 6172200"/>
                      <a:gd name="connsiteY94" fmla="*/ 4941266 h 5738190"/>
                      <a:gd name="connsiteX95" fmla="*/ 3252045 w 6172200"/>
                      <a:gd name="connsiteY95" fmla="*/ 4938091 h 5738190"/>
                      <a:gd name="connsiteX96" fmla="*/ 3696545 w 6172200"/>
                      <a:gd name="connsiteY96" fmla="*/ 4938091 h 5738190"/>
                      <a:gd name="connsiteX97" fmla="*/ 3698132 w 6172200"/>
                      <a:gd name="connsiteY97" fmla="*/ 4938091 h 5738190"/>
                      <a:gd name="connsiteX98" fmla="*/ 3812432 w 6172200"/>
                      <a:gd name="connsiteY98" fmla="*/ 4938091 h 5738190"/>
                      <a:gd name="connsiteX99" fmla="*/ 3812432 w 6172200"/>
                      <a:gd name="connsiteY99" fmla="*/ 4852366 h 5738190"/>
                      <a:gd name="connsiteX100" fmla="*/ 3810845 w 6172200"/>
                      <a:gd name="connsiteY100" fmla="*/ 4839666 h 5738190"/>
                      <a:gd name="connsiteX101" fmla="*/ 3809257 w 6172200"/>
                      <a:gd name="connsiteY101" fmla="*/ 4828553 h 5738190"/>
                      <a:gd name="connsiteX102" fmla="*/ 3809257 w 6172200"/>
                      <a:gd name="connsiteY102" fmla="*/ 4399928 h 5738190"/>
                      <a:gd name="connsiteX103" fmla="*/ 3806082 w 6172200"/>
                      <a:gd name="connsiteY103" fmla="*/ 4374528 h 5738190"/>
                      <a:gd name="connsiteX104" fmla="*/ 3798145 w 6172200"/>
                      <a:gd name="connsiteY104" fmla="*/ 4355478 h 5738190"/>
                      <a:gd name="connsiteX105" fmla="*/ 3785445 w 6172200"/>
                      <a:gd name="connsiteY105" fmla="*/ 4339603 h 5738190"/>
                      <a:gd name="connsiteX106" fmla="*/ 3769570 w 6172200"/>
                      <a:gd name="connsiteY106" fmla="*/ 4330078 h 5738190"/>
                      <a:gd name="connsiteX107" fmla="*/ 3750520 w 6172200"/>
                      <a:gd name="connsiteY107" fmla="*/ 4325316 h 5738190"/>
                      <a:gd name="connsiteX108" fmla="*/ 3729882 w 6172200"/>
                      <a:gd name="connsiteY108" fmla="*/ 4326903 h 5738190"/>
                      <a:gd name="connsiteX109" fmla="*/ 3704482 w 6172200"/>
                      <a:gd name="connsiteY109" fmla="*/ 4333253 h 5738190"/>
                      <a:gd name="connsiteX110" fmla="*/ 3699720 w 6172200"/>
                      <a:gd name="connsiteY110" fmla="*/ 4334841 h 5738190"/>
                      <a:gd name="connsiteX111" fmla="*/ 3688607 w 6172200"/>
                      <a:gd name="connsiteY111" fmla="*/ 4339603 h 5738190"/>
                      <a:gd name="connsiteX112" fmla="*/ 3672732 w 6172200"/>
                      <a:gd name="connsiteY112" fmla="*/ 4345953 h 5738190"/>
                      <a:gd name="connsiteX113" fmla="*/ 3652095 w 6172200"/>
                      <a:gd name="connsiteY113" fmla="*/ 4352303 h 5738190"/>
                      <a:gd name="connsiteX114" fmla="*/ 3629870 w 6172200"/>
                      <a:gd name="connsiteY114" fmla="*/ 4360241 h 5738190"/>
                      <a:gd name="connsiteX115" fmla="*/ 3606057 w 6172200"/>
                      <a:gd name="connsiteY115" fmla="*/ 4366591 h 5738190"/>
                      <a:gd name="connsiteX116" fmla="*/ 3583832 w 6172200"/>
                      <a:gd name="connsiteY116" fmla="*/ 4371353 h 5738190"/>
                      <a:gd name="connsiteX117" fmla="*/ 3564782 w 6172200"/>
                      <a:gd name="connsiteY117" fmla="*/ 4372941 h 5738190"/>
                      <a:gd name="connsiteX118" fmla="*/ 3526682 w 6172200"/>
                      <a:gd name="connsiteY118" fmla="*/ 4368178 h 5738190"/>
                      <a:gd name="connsiteX119" fmla="*/ 3491757 w 6172200"/>
                      <a:gd name="connsiteY119" fmla="*/ 4357066 h 5738190"/>
                      <a:gd name="connsiteX120" fmla="*/ 3461595 w 6172200"/>
                      <a:gd name="connsiteY120" fmla="*/ 4338016 h 5738190"/>
                      <a:gd name="connsiteX121" fmla="*/ 3436195 w 6172200"/>
                      <a:gd name="connsiteY121" fmla="*/ 4314203 h 5738190"/>
                      <a:gd name="connsiteX122" fmla="*/ 3417145 w 6172200"/>
                      <a:gd name="connsiteY122" fmla="*/ 4284041 h 5738190"/>
                      <a:gd name="connsiteX123" fmla="*/ 3404445 w 6172200"/>
                      <a:gd name="connsiteY123" fmla="*/ 4250703 h 5738190"/>
                      <a:gd name="connsiteX124" fmla="*/ 3399682 w 6172200"/>
                      <a:gd name="connsiteY124" fmla="*/ 4212603 h 5738190"/>
                      <a:gd name="connsiteX125" fmla="*/ 3404445 w 6172200"/>
                      <a:gd name="connsiteY125" fmla="*/ 4177678 h 5738190"/>
                      <a:gd name="connsiteX126" fmla="*/ 3417145 w 6172200"/>
                      <a:gd name="connsiteY126" fmla="*/ 4144341 h 5738190"/>
                      <a:gd name="connsiteX127" fmla="*/ 3436195 w 6172200"/>
                      <a:gd name="connsiteY127" fmla="*/ 4114178 h 5738190"/>
                      <a:gd name="connsiteX128" fmla="*/ 3461595 w 6172200"/>
                      <a:gd name="connsiteY128" fmla="*/ 4090366 h 5738190"/>
                      <a:gd name="connsiteX129" fmla="*/ 3491757 w 6172200"/>
                      <a:gd name="connsiteY129" fmla="*/ 4071316 h 5738190"/>
                      <a:gd name="connsiteX130" fmla="*/ 3526682 w 6172200"/>
                      <a:gd name="connsiteY130" fmla="*/ 4060203 h 5738190"/>
                      <a:gd name="connsiteX131" fmla="*/ 3564782 w 6172200"/>
                      <a:gd name="connsiteY131" fmla="*/ 4055441 h 5738190"/>
                      <a:gd name="connsiteX132" fmla="*/ 3583832 w 6172200"/>
                      <a:gd name="connsiteY132" fmla="*/ 4057028 h 5738190"/>
                      <a:gd name="connsiteX133" fmla="*/ 3606057 w 6172200"/>
                      <a:gd name="connsiteY133" fmla="*/ 4061791 h 5738190"/>
                      <a:gd name="connsiteX134" fmla="*/ 3629870 w 6172200"/>
                      <a:gd name="connsiteY134" fmla="*/ 4068141 h 5738190"/>
                      <a:gd name="connsiteX135" fmla="*/ 3652095 w 6172200"/>
                      <a:gd name="connsiteY135" fmla="*/ 4076078 h 5738190"/>
                      <a:gd name="connsiteX136" fmla="*/ 3672732 w 6172200"/>
                      <a:gd name="connsiteY136" fmla="*/ 4082428 h 5738190"/>
                      <a:gd name="connsiteX137" fmla="*/ 3688607 w 6172200"/>
                      <a:gd name="connsiteY137" fmla="*/ 4088778 h 5738190"/>
                      <a:gd name="connsiteX138" fmla="*/ 3699720 w 6172200"/>
                      <a:gd name="connsiteY138" fmla="*/ 4093541 h 5738190"/>
                      <a:gd name="connsiteX139" fmla="*/ 3704482 w 6172200"/>
                      <a:gd name="connsiteY139" fmla="*/ 4095128 h 5738190"/>
                      <a:gd name="connsiteX140" fmla="*/ 3733057 w 6172200"/>
                      <a:gd name="connsiteY140" fmla="*/ 4103066 h 5738190"/>
                      <a:gd name="connsiteX141" fmla="*/ 3756870 w 6172200"/>
                      <a:gd name="connsiteY141" fmla="*/ 4101478 h 5738190"/>
                      <a:gd name="connsiteX142" fmla="*/ 3777507 w 6172200"/>
                      <a:gd name="connsiteY142" fmla="*/ 4093541 h 5738190"/>
                      <a:gd name="connsiteX143" fmla="*/ 3793382 w 6172200"/>
                      <a:gd name="connsiteY143" fmla="*/ 4079253 h 5738190"/>
                      <a:gd name="connsiteX144" fmla="*/ 3806082 w 6172200"/>
                      <a:gd name="connsiteY144" fmla="*/ 4057028 h 5738190"/>
                      <a:gd name="connsiteX145" fmla="*/ 3809257 w 6172200"/>
                      <a:gd name="connsiteY145" fmla="*/ 4028453 h 5738190"/>
                      <a:gd name="connsiteX146" fmla="*/ 3809257 w 6172200"/>
                      <a:gd name="connsiteY146" fmla="*/ 3599828 h 5738190"/>
                      <a:gd name="connsiteX147" fmla="*/ 3810845 w 6172200"/>
                      <a:gd name="connsiteY147" fmla="*/ 3588716 h 5738190"/>
                      <a:gd name="connsiteX148" fmla="*/ 3812432 w 6172200"/>
                      <a:gd name="connsiteY148" fmla="*/ 3576016 h 5738190"/>
                      <a:gd name="connsiteX149" fmla="*/ 3812432 w 6172200"/>
                      <a:gd name="connsiteY149" fmla="*/ 3488703 h 5738190"/>
                      <a:gd name="connsiteX150" fmla="*/ 3252045 w 6172200"/>
                      <a:gd name="connsiteY150" fmla="*/ 3488703 h 5738190"/>
                      <a:gd name="connsiteX151" fmla="*/ 3225057 w 6172200"/>
                      <a:gd name="connsiteY151" fmla="*/ 3493466 h 5738190"/>
                      <a:gd name="connsiteX152" fmla="*/ 3202832 w 6172200"/>
                      <a:gd name="connsiteY152" fmla="*/ 3504578 h 5738190"/>
                      <a:gd name="connsiteX153" fmla="*/ 3186957 w 6172200"/>
                      <a:gd name="connsiteY153" fmla="*/ 3518866 h 5738190"/>
                      <a:gd name="connsiteX154" fmla="*/ 3179020 w 6172200"/>
                      <a:gd name="connsiteY154" fmla="*/ 3539503 h 5738190"/>
                      <a:gd name="connsiteX155" fmla="*/ 3175845 w 6172200"/>
                      <a:gd name="connsiteY155" fmla="*/ 3563316 h 5738190"/>
                      <a:gd name="connsiteX156" fmla="*/ 3185370 w 6172200"/>
                      <a:gd name="connsiteY156" fmla="*/ 3590303 h 5738190"/>
                      <a:gd name="connsiteX157" fmla="*/ 3186957 w 6172200"/>
                      <a:gd name="connsiteY157" fmla="*/ 3595066 h 5738190"/>
                      <a:gd name="connsiteX158" fmla="*/ 3191720 w 6172200"/>
                      <a:gd name="connsiteY158" fmla="*/ 3604591 h 5738190"/>
                      <a:gd name="connsiteX159" fmla="*/ 3198070 w 6172200"/>
                      <a:gd name="connsiteY159" fmla="*/ 3620466 h 5738190"/>
                      <a:gd name="connsiteX160" fmla="*/ 3206007 w 6172200"/>
                      <a:gd name="connsiteY160" fmla="*/ 3641103 h 5738190"/>
                      <a:gd name="connsiteX161" fmla="*/ 3213945 w 6172200"/>
                      <a:gd name="connsiteY161" fmla="*/ 3661741 h 5738190"/>
                      <a:gd name="connsiteX162" fmla="*/ 3220295 w 6172200"/>
                      <a:gd name="connsiteY162" fmla="*/ 3685553 h 5738190"/>
                      <a:gd name="connsiteX163" fmla="*/ 3225057 w 6172200"/>
                      <a:gd name="connsiteY163" fmla="*/ 3707778 h 5738190"/>
                      <a:gd name="connsiteX164" fmla="*/ 3226645 w 6172200"/>
                      <a:gd name="connsiteY164" fmla="*/ 3725241 h 5738190"/>
                      <a:gd name="connsiteX165" fmla="*/ 3221882 w 6172200"/>
                      <a:gd name="connsiteY165" fmla="*/ 3763341 h 5738190"/>
                      <a:gd name="connsiteX166" fmla="*/ 3209182 w 6172200"/>
                      <a:gd name="connsiteY166" fmla="*/ 3796678 h 5738190"/>
                      <a:gd name="connsiteX167" fmla="*/ 3191720 w 6172200"/>
                      <a:gd name="connsiteY167" fmla="*/ 3825253 h 5738190"/>
                      <a:gd name="connsiteX168" fmla="*/ 3164732 w 6172200"/>
                      <a:gd name="connsiteY168" fmla="*/ 3849066 h 5738190"/>
                      <a:gd name="connsiteX169" fmla="*/ 3134570 w 6172200"/>
                      <a:gd name="connsiteY169" fmla="*/ 3869703 h 5738190"/>
                      <a:gd name="connsiteX170" fmla="*/ 3101232 w 6172200"/>
                      <a:gd name="connsiteY170" fmla="*/ 3880816 h 5738190"/>
                      <a:gd name="connsiteX171" fmla="*/ 3061545 w 6172200"/>
                      <a:gd name="connsiteY171" fmla="*/ 3885578 h 5738190"/>
                      <a:gd name="connsiteX172" fmla="*/ 3025032 w 6172200"/>
                      <a:gd name="connsiteY172" fmla="*/ 3880816 h 5738190"/>
                      <a:gd name="connsiteX173" fmla="*/ 2990107 w 6172200"/>
                      <a:gd name="connsiteY173" fmla="*/ 3869703 h 5738190"/>
                      <a:gd name="connsiteX174" fmla="*/ 2959945 w 6172200"/>
                      <a:gd name="connsiteY174" fmla="*/ 3849066 h 5738190"/>
                      <a:gd name="connsiteX175" fmla="*/ 2934545 w 6172200"/>
                      <a:gd name="connsiteY175" fmla="*/ 3825253 h 5738190"/>
                      <a:gd name="connsiteX176" fmla="*/ 2915495 w 6172200"/>
                      <a:gd name="connsiteY176" fmla="*/ 3796678 h 5738190"/>
                      <a:gd name="connsiteX177" fmla="*/ 2902795 w 6172200"/>
                      <a:gd name="connsiteY177" fmla="*/ 3763341 h 5738190"/>
                      <a:gd name="connsiteX178" fmla="*/ 2898032 w 6172200"/>
                      <a:gd name="connsiteY178" fmla="*/ 3725241 h 5738190"/>
                      <a:gd name="connsiteX179" fmla="*/ 2899620 w 6172200"/>
                      <a:gd name="connsiteY179" fmla="*/ 3707778 h 5738190"/>
                      <a:gd name="connsiteX180" fmla="*/ 2904382 w 6172200"/>
                      <a:gd name="connsiteY180" fmla="*/ 3685553 h 5738190"/>
                      <a:gd name="connsiteX181" fmla="*/ 2912320 w 6172200"/>
                      <a:gd name="connsiteY181" fmla="*/ 3661741 h 5738190"/>
                      <a:gd name="connsiteX182" fmla="*/ 2920257 w 6172200"/>
                      <a:gd name="connsiteY182" fmla="*/ 3641103 h 5738190"/>
                      <a:gd name="connsiteX183" fmla="*/ 2926607 w 6172200"/>
                      <a:gd name="connsiteY183" fmla="*/ 3620466 h 5738190"/>
                      <a:gd name="connsiteX184" fmla="*/ 2932957 w 6172200"/>
                      <a:gd name="connsiteY184" fmla="*/ 3604591 h 5738190"/>
                      <a:gd name="connsiteX185" fmla="*/ 2937720 w 6172200"/>
                      <a:gd name="connsiteY185" fmla="*/ 3595066 h 5738190"/>
                      <a:gd name="connsiteX186" fmla="*/ 2939307 w 6172200"/>
                      <a:gd name="connsiteY186" fmla="*/ 3590303 h 5738190"/>
                      <a:gd name="connsiteX187" fmla="*/ 2947245 w 6172200"/>
                      <a:gd name="connsiteY187" fmla="*/ 3563316 h 5738190"/>
                      <a:gd name="connsiteX188" fmla="*/ 2947245 w 6172200"/>
                      <a:gd name="connsiteY188" fmla="*/ 3539503 h 5738190"/>
                      <a:gd name="connsiteX189" fmla="*/ 2939307 w 6172200"/>
                      <a:gd name="connsiteY189" fmla="*/ 3518866 h 5738190"/>
                      <a:gd name="connsiteX190" fmla="*/ 2923432 w 6172200"/>
                      <a:gd name="connsiteY190" fmla="*/ 3504578 h 5738190"/>
                      <a:gd name="connsiteX191" fmla="*/ 2899620 w 6172200"/>
                      <a:gd name="connsiteY191" fmla="*/ 3493466 h 5738190"/>
                      <a:gd name="connsiteX192" fmla="*/ 2872632 w 6172200"/>
                      <a:gd name="connsiteY192" fmla="*/ 3488703 h 5738190"/>
                      <a:gd name="connsiteX193" fmla="*/ 2313832 w 6172200"/>
                      <a:gd name="connsiteY193" fmla="*/ 3488703 h 5738190"/>
                      <a:gd name="connsiteX194" fmla="*/ 1551832 w 6172200"/>
                      <a:gd name="connsiteY194" fmla="*/ 1628153 h 5738190"/>
                      <a:gd name="connsiteX195" fmla="*/ 1515320 w 6172200"/>
                      <a:gd name="connsiteY195" fmla="*/ 1631328 h 5738190"/>
                      <a:gd name="connsiteX196" fmla="*/ 1480395 w 6172200"/>
                      <a:gd name="connsiteY196" fmla="*/ 1644028 h 5738190"/>
                      <a:gd name="connsiteX197" fmla="*/ 1450232 w 6172200"/>
                      <a:gd name="connsiteY197" fmla="*/ 1661491 h 5738190"/>
                      <a:gd name="connsiteX198" fmla="*/ 1424832 w 6172200"/>
                      <a:gd name="connsiteY198" fmla="*/ 1686891 h 5738190"/>
                      <a:gd name="connsiteX199" fmla="*/ 1405782 w 6172200"/>
                      <a:gd name="connsiteY199" fmla="*/ 1717053 h 5738190"/>
                      <a:gd name="connsiteX200" fmla="*/ 1393082 w 6172200"/>
                      <a:gd name="connsiteY200" fmla="*/ 1748803 h 5738190"/>
                      <a:gd name="connsiteX201" fmla="*/ 1388320 w 6172200"/>
                      <a:gd name="connsiteY201" fmla="*/ 1786903 h 5738190"/>
                      <a:gd name="connsiteX202" fmla="*/ 1389907 w 6172200"/>
                      <a:gd name="connsiteY202" fmla="*/ 1805953 h 5738190"/>
                      <a:gd name="connsiteX203" fmla="*/ 1394670 w 6172200"/>
                      <a:gd name="connsiteY203" fmla="*/ 1826591 h 5738190"/>
                      <a:gd name="connsiteX204" fmla="*/ 1402607 w 6172200"/>
                      <a:gd name="connsiteY204" fmla="*/ 1848816 h 5738190"/>
                      <a:gd name="connsiteX205" fmla="*/ 1410545 w 6172200"/>
                      <a:gd name="connsiteY205" fmla="*/ 1872628 h 5738190"/>
                      <a:gd name="connsiteX206" fmla="*/ 1416895 w 6172200"/>
                      <a:gd name="connsiteY206" fmla="*/ 1891678 h 5738190"/>
                      <a:gd name="connsiteX207" fmla="*/ 1423245 w 6172200"/>
                      <a:gd name="connsiteY207" fmla="*/ 1907553 h 5738190"/>
                      <a:gd name="connsiteX208" fmla="*/ 1428007 w 6172200"/>
                      <a:gd name="connsiteY208" fmla="*/ 1918666 h 5738190"/>
                      <a:gd name="connsiteX209" fmla="*/ 1429595 w 6172200"/>
                      <a:gd name="connsiteY209" fmla="*/ 1921841 h 5738190"/>
                      <a:gd name="connsiteX210" fmla="*/ 1437532 w 6172200"/>
                      <a:gd name="connsiteY210" fmla="*/ 1950416 h 5738190"/>
                      <a:gd name="connsiteX211" fmla="*/ 1437532 w 6172200"/>
                      <a:gd name="connsiteY211" fmla="*/ 1974228 h 5738190"/>
                      <a:gd name="connsiteX212" fmla="*/ 1429595 w 6172200"/>
                      <a:gd name="connsiteY212" fmla="*/ 1993278 h 5738190"/>
                      <a:gd name="connsiteX213" fmla="*/ 1413720 w 6172200"/>
                      <a:gd name="connsiteY213" fmla="*/ 2009153 h 5738190"/>
                      <a:gd name="connsiteX214" fmla="*/ 1389907 w 6172200"/>
                      <a:gd name="connsiteY214" fmla="*/ 2018678 h 5738190"/>
                      <a:gd name="connsiteX215" fmla="*/ 1361332 w 6172200"/>
                      <a:gd name="connsiteY215" fmla="*/ 2023441 h 5738190"/>
                      <a:gd name="connsiteX216" fmla="*/ 802532 w 6172200"/>
                      <a:gd name="connsiteY216" fmla="*/ 2023441 h 5738190"/>
                      <a:gd name="connsiteX217" fmla="*/ 802532 w 6172200"/>
                      <a:gd name="connsiteY217" fmla="*/ 2563191 h 5738190"/>
                      <a:gd name="connsiteX218" fmla="*/ 799357 w 6172200"/>
                      <a:gd name="connsiteY218" fmla="*/ 2591766 h 5738190"/>
                      <a:gd name="connsiteX219" fmla="*/ 789832 w 6172200"/>
                      <a:gd name="connsiteY219" fmla="*/ 2613991 h 5738190"/>
                      <a:gd name="connsiteX220" fmla="*/ 772370 w 6172200"/>
                      <a:gd name="connsiteY220" fmla="*/ 2628279 h 5738190"/>
                      <a:gd name="connsiteX221" fmla="*/ 751732 w 6172200"/>
                      <a:gd name="connsiteY221" fmla="*/ 2636216 h 5738190"/>
                      <a:gd name="connsiteX222" fmla="*/ 726332 w 6172200"/>
                      <a:gd name="connsiteY222" fmla="*/ 2637803 h 5738190"/>
                      <a:gd name="connsiteX223" fmla="*/ 699345 w 6172200"/>
                      <a:gd name="connsiteY223" fmla="*/ 2629866 h 5738190"/>
                      <a:gd name="connsiteX224" fmla="*/ 692995 w 6172200"/>
                      <a:gd name="connsiteY224" fmla="*/ 2626691 h 5738190"/>
                      <a:gd name="connsiteX225" fmla="*/ 678707 w 6172200"/>
                      <a:gd name="connsiteY225" fmla="*/ 2621928 h 5738190"/>
                      <a:gd name="connsiteX226" fmla="*/ 662832 w 6172200"/>
                      <a:gd name="connsiteY226" fmla="*/ 2615578 h 5738190"/>
                      <a:gd name="connsiteX227" fmla="*/ 642195 w 6172200"/>
                      <a:gd name="connsiteY227" fmla="*/ 2609228 h 5738190"/>
                      <a:gd name="connsiteX228" fmla="*/ 619970 w 6172200"/>
                      <a:gd name="connsiteY228" fmla="*/ 2602878 h 5738190"/>
                      <a:gd name="connsiteX229" fmla="*/ 597745 w 6172200"/>
                      <a:gd name="connsiteY229" fmla="*/ 2596528 h 5738190"/>
                      <a:gd name="connsiteX230" fmla="*/ 577107 w 6172200"/>
                      <a:gd name="connsiteY230" fmla="*/ 2591766 h 5738190"/>
                      <a:gd name="connsiteX231" fmla="*/ 558057 w 6172200"/>
                      <a:gd name="connsiteY231" fmla="*/ 2590178 h 5738190"/>
                      <a:gd name="connsiteX232" fmla="*/ 527895 w 6172200"/>
                      <a:gd name="connsiteY232" fmla="*/ 2593353 h 5738190"/>
                      <a:gd name="connsiteX233" fmla="*/ 497732 w 6172200"/>
                      <a:gd name="connsiteY233" fmla="*/ 2601291 h 5738190"/>
                      <a:gd name="connsiteX234" fmla="*/ 472332 w 6172200"/>
                      <a:gd name="connsiteY234" fmla="*/ 2613991 h 5738190"/>
                      <a:gd name="connsiteX235" fmla="*/ 465982 w 6172200"/>
                      <a:gd name="connsiteY235" fmla="*/ 2617166 h 5738190"/>
                      <a:gd name="connsiteX236" fmla="*/ 442170 w 6172200"/>
                      <a:gd name="connsiteY236" fmla="*/ 2636216 h 5738190"/>
                      <a:gd name="connsiteX237" fmla="*/ 423120 w 6172200"/>
                      <a:gd name="connsiteY237" fmla="*/ 2660028 h 5738190"/>
                      <a:gd name="connsiteX238" fmla="*/ 405657 w 6172200"/>
                      <a:gd name="connsiteY238" fmla="*/ 2687016 h 5738190"/>
                      <a:gd name="connsiteX239" fmla="*/ 396132 w 6172200"/>
                      <a:gd name="connsiteY239" fmla="*/ 2717178 h 5738190"/>
                      <a:gd name="connsiteX240" fmla="*/ 392957 w 6172200"/>
                      <a:gd name="connsiteY240" fmla="*/ 2748928 h 5738190"/>
                      <a:gd name="connsiteX241" fmla="*/ 396132 w 6172200"/>
                      <a:gd name="connsiteY241" fmla="*/ 2780678 h 5738190"/>
                      <a:gd name="connsiteX242" fmla="*/ 405657 w 6172200"/>
                      <a:gd name="connsiteY242" fmla="*/ 2810841 h 5738190"/>
                      <a:gd name="connsiteX243" fmla="*/ 423120 w 6172200"/>
                      <a:gd name="connsiteY243" fmla="*/ 2837829 h 5738190"/>
                      <a:gd name="connsiteX244" fmla="*/ 442170 w 6172200"/>
                      <a:gd name="connsiteY244" fmla="*/ 2861641 h 5738190"/>
                      <a:gd name="connsiteX245" fmla="*/ 465982 w 6172200"/>
                      <a:gd name="connsiteY245" fmla="*/ 2880691 h 5738190"/>
                      <a:gd name="connsiteX246" fmla="*/ 472332 w 6172200"/>
                      <a:gd name="connsiteY246" fmla="*/ 2885454 h 5738190"/>
                      <a:gd name="connsiteX247" fmla="*/ 497732 w 6172200"/>
                      <a:gd name="connsiteY247" fmla="*/ 2896566 h 5738190"/>
                      <a:gd name="connsiteX248" fmla="*/ 527895 w 6172200"/>
                      <a:gd name="connsiteY248" fmla="*/ 2904504 h 5738190"/>
                      <a:gd name="connsiteX249" fmla="*/ 558057 w 6172200"/>
                      <a:gd name="connsiteY249" fmla="*/ 2907679 h 5738190"/>
                      <a:gd name="connsiteX250" fmla="*/ 577107 w 6172200"/>
                      <a:gd name="connsiteY250" fmla="*/ 2906091 h 5738190"/>
                      <a:gd name="connsiteX251" fmla="*/ 597745 w 6172200"/>
                      <a:gd name="connsiteY251" fmla="*/ 2901329 h 5738190"/>
                      <a:gd name="connsiteX252" fmla="*/ 619970 w 6172200"/>
                      <a:gd name="connsiteY252" fmla="*/ 2896566 h 5738190"/>
                      <a:gd name="connsiteX253" fmla="*/ 642195 w 6172200"/>
                      <a:gd name="connsiteY253" fmla="*/ 2888629 h 5738190"/>
                      <a:gd name="connsiteX254" fmla="*/ 662832 w 6172200"/>
                      <a:gd name="connsiteY254" fmla="*/ 2882279 h 5738190"/>
                      <a:gd name="connsiteX255" fmla="*/ 678707 w 6172200"/>
                      <a:gd name="connsiteY255" fmla="*/ 2875929 h 5738190"/>
                      <a:gd name="connsiteX256" fmla="*/ 692995 w 6172200"/>
                      <a:gd name="connsiteY256" fmla="*/ 2871166 h 5738190"/>
                      <a:gd name="connsiteX257" fmla="*/ 699345 w 6172200"/>
                      <a:gd name="connsiteY257" fmla="*/ 2867991 h 5738190"/>
                      <a:gd name="connsiteX258" fmla="*/ 726332 w 6172200"/>
                      <a:gd name="connsiteY258" fmla="*/ 2860054 h 5738190"/>
                      <a:gd name="connsiteX259" fmla="*/ 751732 w 6172200"/>
                      <a:gd name="connsiteY259" fmla="*/ 2861641 h 5738190"/>
                      <a:gd name="connsiteX260" fmla="*/ 772370 w 6172200"/>
                      <a:gd name="connsiteY260" fmla="*/ 2869579 h 5738190"/>
                      <a:gd name="connsiteX261" fmla="*/ 789832 w 6172200"/>
                      <a:gd name="connsiteY261" fmla="*/ 2885454 h 5738190"/>
                      <a:gd name="connsiteX262" fmla="*/ 799357 w 6172200"/>
                      <a:gd name="connsiteY262" fmla="*/ 2906091 h 5738190"/>
                      <a:gd name="connsiteX263" fmla="*/ 802532 w 6172200"/>
                      <a:gd name="connsiteY263" fmla="*/ 2933079 h 5738190"/>
                      <a:gd name="connsiteX264" fmla="*/ 802532 w 6172200"/>
                      <a:gd name="connsiteY264" fmla="*/ 3474416 h 5738190"/>
                      <a:gd name="connsiteX265" fmla="*/ 893020 w 6172200"/>
                      <a:gd name="connsiteY265" fmla="*/ 3474416 h 5738190"/>
                      <a:gd name="connsiteX266" fmla="*/ 904132 w 6172200"/>
                      <a:gd name="connsiteY266" fmla="*/ 3472829 h 5738190"/>
                      <a:gd name="connsiteX267" fmla="*/ 916832 w 6172200"/>
                      <a:gd name="connsiteY267" fmla="*/ 3471241 h 5738190"/>
                      <a:gd name="connsiteX268" fmla="*/ 1361332 w 6172200"/>
                      <a:gd name="connsiteY268" fmla="*/ 3471241 h 5738190"/>
                      <a:gd name="connsiteX269" fmla="*/ 1389907 w 6172200"/>
                      <a:gd name="connsiteY269" fmla="*/ 3468066 h 5738190"/>
                      <a:gd name="connsiteX270" fmla="*/ 1413720 w 6172200"/>
                      <a:gd name="connsiteY270" fmla="*/ 3458541 h 5738190"/>
                      <a:gd name="connsiteX271" fmla="*/ 1429595 w 6172200"/>
                      <a:gd name="connsiteY271" fmla="*/ 3442666 h 5738190"/>
                      <a:gd name="connsiteX272" fmla="*/ 1437532 w 6172200"/>
                      <a:gd name="connsiteY272" fmla="*/ 3422029 h 5738190"/>
                      <a:gd name="connsiteX273" fmla="*/ 1437532 w 6172200"/>
                      <a:gd name="connsiteY273" fmla="*/ 3396629 h 5738190"/>
                      <a:gd name="connsiteX274" fmla="*/ 1429595 w 6172200"/>
                      <a:gd name="connsiteY274" fmla="*/ 3371229 h 5738190"/>
                      <a:gd name="connsiteX275" fmla="*/ 1428007 w 6172200"/>
                      <a:gd name="connsiteY275" fmla="*/ 3366466 h 5738190"/>
                      <a:gd name="connsiteX276" fmla="*/ 1423245 w 6172200"/>
                      <a:gd name="connsiteY276" fmla="*/ 3356941 h 5738190"/>
                      <a:gd name="connsiteX277" fmla="*/ 1416895 w 6172200"/>
                      <a:gd name="connsiteY277" fmla="*/ 3341066 h 5738190"/>
                      <a:gd name="connsiteX278" fmla="*/ 1410545 w 6172200"/>
                      <a:gd name="connsiteY278" fmla="*/ 3320429 h 5738190"/>
                      <a:gd name="connsiteX279" fmla="*/ 1402607 w 6172200"/>
                      <a:gd name="connsiteY279" fmla="*/ 3298204 h 5738190"/>
                      <a:gd name="connsiteX280" fmla="*/ 1394670 w 6172200"/>
                      <a:gd name="connsiteY280" fmla="*/ 3275979 h 5738190"/>
                      <a:gd name="connsiteX281" fmla="*/ 1389907 w 6172200"/>
                      <a:gd name="connsiteY281" fmla="*/ 3253754 h 5738190"/>
                      <a:gd name="connsiteX282" fmla="*/ 1388320 w 6172200"/>
                      <a:gd name="connsiteY282" fmla="*/ 3236291 h 5738190"/>
                      <a:gd name="connsiteX283" fmla="*/ 1393082 w 6172200"/>
                      <a:gd name="connsiteY283" fmla="*/ 3198191 h 5738190"/>
                      <a:gd name="connsiteX284" fmla="*/ 1405782 w 6172200"/>
                      <a:gd name="connsiteY284" fmla="*/ 3164854 h 5738190"/>
                      <a:gd name="connsiteX285" fmla="*/ 1424832 w 6172200"/>
                      <a:gd name="connsiteY285" fmla="*/ 3136279 h 5738190"/>
                      <a:gd name="connsiteX286" fmla="*/ 1450232 w 6172200"/>
                      <a:gd name="connsiteY286" fmla="*/ 3110879 h 5738190"/>
                      <a:gd name="connsiteX287" fmla="*/ 1480395 w 6172200"/>
                      <a:gd name="connsiteY287" fmla="*/ 3091829 h 5738190"/>
                      <a:gd name="connsiteX288" fmla="*/ 1515320 w 6172200"/>
                      <a:gd name="connsiteY288" fmla="*/ 3080716 h 5738190"/>
                      <a:gd name="connsiteX289" fmla="*/ 1551832 w 6172200"/>
                      <a:gd name="connsiteY289" fmla="*/ 3075954 h 5738190"/>
                      <a:gd name="connsiteX290" fmla="*/ 1591520 w 6172200"/>
                      <a:gd name="connsiteY290" fmla="*/ 3080716 h 5738190"/>
                      <a:gd name="connsiteX291" fmla="*/ 1624858 w 6172200"/>
                      <a:gd name="connsiteY291" fmla="*/ 3091829 h 5738190"/>
                      <a:gd name="connsiteX292" fmla="*/ 1655020 w 6172200"/>
                      <a:gd name="connsiteY292" fmla="*/ 3110879 h 5738190"/>
                      <a:gd name="connsiteX293" fmla="*/ 1682008 w 6172200"/>
                      <a:gd name="connsiteY293" fmla="*/ 3136279 h 5738190"/>
                      <a:gd name="connsiteX294" fmla="*/ 1701058 w 6172200"/>
                      <a:gd name="connsiteY294" fmla="*/ 3164854 h 5738190"/>
                      <a:gd name="connsiteX295" fmla="*/ 1712170 w 6172200"/>
                      <a:gd name="connsiteY295" fmla="*/ 3198191 h 5738190"/>
                      <a:gd name="connsiteX296" fmla="*/ 1716933 w 6172200"/>
                      <a:gd name="connsiteY296" fmla="*/ 3236291 h 5738190"/>
                      <a:gd name="connsiteX297" fmla="*/ 1715345 w 6172200"/>
                      <a:gd name="connsiteY297" fmla="*/ 3253754 h 5738190"/>
                      <a:gd name="connsiteX298" fmla="*/ 1710583 w 6172200"/>
                      <a:gd name="connsiteY298" fmla="*/ 3275979 h 5738190"/>
                      <a:gd name="connsiteX299" fmla="*/ 1704233 w 6172200"/>
                      <a:gd name="connsiteY299" fmla="*/ 3298204 h 5738190"/>
                      <a:gd name="connsiteX300" fmla="*/ 1696295 w 6172200"/>
                      <a:gd name="connsiteY300" fmla="*/ 3320429 h 5738190"/>
                      <a:gd name="connsiteX301" fmla="*/ 1689945 w 6172200"/>
                      <a:gd name="connsiteY301" fmla="*/ 3341066 h 5738190"/>
                      <a:gd name="connsiteX302" fmla="*/ 1683595 w 6172200"/>
                      <a:gd name="connsiteY302" fmla="*/ 3356941 h 5738190"/>
                      <a:gd name="connsiteX303" fmla="*/ 1678833 w 6172200"/>
                      <a:gd name="connsiteY303" fmla="*/ 3366466 h 5738190"/>
                      <a:gd name="connsiteX304" fmla="*/ 1677245 w 6172200"/>
                      <a:gd name="connsiteY304" fmla="*/ 3371229 h 5738190"/>
                      <a:gd name="connsiteX305" fmla="*/ 1669308 w 6172200"/>
                      <a:gd name="connsiteY305" fmla="*/ 3396629 h 5738190"/>
                      <a:gd name="connsiteX306" fmla="*/ 1669308 w 6172200"/>
                      <a:gd name="connsiteY306" fmla="*/ 3422029 h 5738190"/>
                      <a:gd name="connsiteX307" fmla="*/ 1677245 w 6172200"/>
                      <a:gd name="connsiteY307" fmla="*/ 3442666 h 5738190"/>
                      <a:gd name="connsiteX308" fmla="*/ 1693120 w 6172200"/>
                      <a:gd name="connsiteY308" fmla="*/ 3458541 h 5738190"/>
                      <a:gd name="connsiteX309" fmla="*/ 1715345 w 6172200"/>
                      <a:gd name="connsiteY309" fmla="*/ 3468066 h 5738190"/>
                      <a:gd name="connsiteX310" fmla="*/ 1743920 w 6172200"/>
                      <a:gd name="connsiteY310" fmla="*/ 3471241 h 5738190"/>
                      <a:gd name="connsiteX311" fmla="*/ 2188420 w 6172200"/>
                      <a:gd name="connsiteY311" fmla="*/ 3471241 h 5738190"/>
                      <a:gd name="connsiteX312" fmla="*/ 2202708 w 6172200"/>
                      <a:gd name="connsiteY312" fmla="*/ 3472829 h 5738190"/>
                      <a:gd name="connsiteX313" fmla="*/ 2213820 w 6172200"/>
                      <a:gd name="connsiteY313" fmla="*/ 3474416 h 5738190"/>
                      <a:gd name="connsiteX314" fmla="*/ 2302720 w 6172200"/>
                      <a:gd name="connsiteY314" fmla="*/ 3474416 h 5738190"/>
                      <a:gd name="connsiteX315" fmla="*/ 2302720 w 6172200"/>
                      <a:gd name="connsiteY315" fmla="*/ 2933079 h 5738190"/>
                      <a:gd name="connsiteX316" fmla="*/ 2299545 w 6172200"/>
                      <a:gd name="connsiteY316" fmla="*/ 2910854 h 5738190"/>
                      <a:gd name="connsiteX317" fmla="*/ 2291608 w 6172200"/>
                      <a:gd name="connsiteY317" fmla="*/ 2893391 h 5738190"/>
                      <a:gd name="connsiteX318" fmla="*/ 2275733 w 6172200"/>
                      <a:gd name="connsiteY318" fmla="*/ 2880691 h 5738190"/>
                      <a:gd name="connsiteX319" fmla="*/ 2258270 w 6172200"/>
                      <a:gd name="connsiteY319" fmla="*/ 2874341 h 5738190"/>
                      <a:gd name="connsiteX320" fmla="*/ 2237633 w 6172200"/>
                      <a:gd name="connsiteY320" fmla="*/ 2872754 h 5738190"/>
                      <a:gd name="connsiteX321" fmla="*/ 2213820 w 6172200"/>
                      <a:gd name="connsiteY321" fmla="*/ 2875929 h 5738190"/>
                      <a:gd name="connsiteX322" fmla="*/ 2188420 w 6172200"/>
                      <a:gd name="connsiteY322" fmla="*/ 2883866 h 5738190"/>
                      <a:gd name="connsiteX323" fmla="*/ 2185245 w 6172200"/>
                      <a:gd name="connsiteY323" fmla="*/ 2885454 h 5738190"/>
                      <a:gd name="connsiteX324" fmla="*/ 2175720 w 6172200"/>
                      <a:gd name="connsiteY324" fmla="*/ 2888629 h 5738190"/>
                      <a:gd name="connsiteX325" fmla="*/ 2159845 w 6172200"/>
                      <a:gd name="connsiteY325" fmla="*/ 2891804 h 5738190"/>
                      <a:gd name="connsiteX326" fmla="*/ 2142383 w 6172200"/>
                      <a:gd name="connsiteY326" fmla="*/ 2896566 h 5738190"/>
                      <a:gd name="connsiteX327" fmla="*/ 2120158 w 6172200"/>
                      <a:gd name="connsiteY327" fmla="*/ 2899741 h 5738190"/>
                      <a:gd name="connsiteX328" fmla="*/ 2097933 w 6172200"/>
                      <a:gd name="connsiteY328" fmla="*/ 2904504 h 5738190"/>
                      <a:gd name="connsiteX329" fmla="*/ 2077295 w 6172200"/>
                      <a:gd name="connsiteY329" fmla="*/ 2906091 h 5738190"/>
                      <a:gd name="connsiteX330" fmla="*/ 2058245 w 6172200"/>
                      <a:gd name="connsiteY330" fmla="*/ 2907679 h 5738190"/>
                      <a:gd name="connsiteX331" fmla="*/ 2020145 w 6172200"/>
                      <a:gd name="connsiteY331" fmla="*/ 2902916 h 5738190"/>
                      <a:gd name="connsiteX332" fmla="*/ 1985220 w 6172200"/>
                      <a:gd name="connsiteY332" fmla="*/ 2891804 h 5738190"/>
                      <a:gd name="connsiteX333" fmla="*/ 1955058 w 6172200"/>
                      <a:gd name="connsiteY333" fmla="*/ 2872754 h 5738190"/>
                      <a:gd name="connsiteX334" fmla="*/ 1929658 w 6172200"/>
                      <a:gd name="connsiteY334" fmla="*/ 2847354 h 5738190"/>
                      <a:gd name="connsiteX335" fmla="*/ 1910608 w 6172200"/>
                      <a:gd name="connsiteY335" fmla="*/ 2818779 h 5738190"/>
                      <a:gd name="connsiteX336" fmla="*/ 1897908 w 6172200"/>
                      <a:gd name="connsiteY336" fmla="*/ 2785441 h 5738190"/>
                      <a:gd name="connsiteX337" fmla="*/ 1893145 w 6172200"/>
                      <a:gd name="connsiteY337" fmla="*/ 2748928 h 5738190"/>
                      <a:gd name="connsiteX338" fmla="*/ 1897908 w 6172200"/>
                      <a:gd name="connsiteY338" fmla="*/ 2712416 h 5738190"/>
                      <a:gd name="connsiteX339" fmla="*/ 1910608 w 6172200"/>
                      <a:gd name="connsiteY339" fmla="*/ 2679078 h 5738190"/>
                      <a:gd name="connsiteX340" fmla="*/ 1929658 w 6172200"/>
                      <a:gd name="connsiteY340" fmla="*/ 2648916 h 5738190"/>
                      <a:gd name="connsiteX341" fmla="*/ 1955058 w 6172200"/>
                      <a:gd name="connsiteY341" fmla="*/ 2625103 h 5738190"/>
                      <a:gd name="connsiteX342" fmla="*/ 1985220 w 6172200"/>
                      <a:gd name="connsiteY342" fmla="*/ 2606053 h 5738190"/>
                      <a:gd name="connsiteX343" fmla="*/ 2020145 w 6172200"/>
                      <a:gd name="connsiteY343" fmla="*/ 2594941 h 5738190"/>
                      <a:gd name="connsiteX344" fmla="*/ 2058245 w 6172200"/>
                      <a:gd name="connsiteY344" fmla="*/ 2590178 h 5738190"/>
                      <a:gd name="connsiteX345" fmla="*/ 2077295 w 6172200"/>
                      <a:gd name="connsiteY345" fmla="*/ 2591766 h 5738190"/>
                      <a:gd name="connsiteX346" fmla="*/ 2099520 w 6172200"/>
                      <a:gd name="connsiteY346" fmla="*/ 2596528 h 5738190"/>
                      <a:gd name="connsiteX347" fmla="*/ 2123333 w 6172200"/>
                      <a:gd name="connsiteY347" fmla="*/ 2602878 h 5738190"/>
                      <a:gd name="connsiteX348" fmla="*/ 2145558 w 6172200"/>
                      <a:gd name="connsiteY348" fmla="*/ 2610816 h 5738190"/>
                      <a:gd name="connsiteX349" fmla="*/ 2166195 w 6172200"/>
                      <a:gd name="connsiteY349" fmla="*/ 2617166 h 5738190"/>
                      <a:gd name="connsiteX350" fmla="*/ 2183658 w 6172200"/>
                      <a:gd name="connsiteY350" fmla="*/ 2623516 h 5738190"/>
                      <a:gd name="connsiteX351" fmla="*/ 2194770 w 6172200"/>
                      <a:gd name="connsiteY351" fmla="*/ 2628279 h 5738190"/>
                      <a:gd name="connsiteX352" fmla="*/ 2197945 w 6172200"/>
                      <a:gd name="connsiteY352" fmla="*/ 2629866 h 5738190"/>
                      <a:gd name="connsiteX353" fmla="*/ 2226520 w 6172200"/>
                      <a:gd name="connsiteY353" fmla="*/ 2637803 h 5738190"/>
                      <a:gd name="connsiteX354" fmla="*/ 2251920 w 6172200"/>
                      <a:gd name="connsiteY354" fmla="*/ 2636216 h 5738190"/>
                      <a:gd name="connsiteX355" fmla="*/ 2272558 w 6172200"/>
                      <a:gd name="connsiteY355" fmla="*/ 2628279 h 5738190"/>
                      <a:gd name="connsiteX356" fmla="*/ 2290020 w 6172200"/>
                      <a:gd name="connsiteY356" fmla="*/ 2613991 h 5738190"/>
                      <a:gd name="connsiteX357" fmla="*/ 2299545 w 6172200"/>
                      <a:gd name="connsiteY357" fmla="*/ 2591766 h 5738190"/>
                      <a:gd name="connsiteX358" fmla="*/ 2302720 w 6172200"/>
                      <a:gd name="connsiteY358" fmla="*/ 2563191 h 5738190"/>
                      <a:gd name="connsiteX359" fmla="*/ 2302720 w 6172200"/>
                      <a:gd name="connsiteY359" fmla="*/ 2023441 h 5738190"/>
                      <a:gd name="connsiteX360" fmla="*/ 1743920 w 6172200"/>
                      <a:gd name="connsiteY360" fmla="*/ 2023441 h 5738190"/>
                      <a:gd name="connsiteX361" fmla="*/ 1715345 w 6172200"/>
                      <a:gd name="connsiteY361" fmla="*/ 2018678 h 5738190"/>
                      <a:gd name="connsiteX362" fmla="*/ 1693120 w 6172200"/>
                      <a:gd name="connsiteY362" fmla="*/ 2009153 h 5738190"/>
                      <a:gd name="connsiteX363" fmla="*/ 1677245 w 6172200"/>
                      <a:gd name="connsiteY363" fmla="*/ 1993278 h 5738190"/>
                      <a:gd name="connsiteX364" fmla="*/ 1669308 w 6172200"/>
                      <a:gd name="connsiteY364" fmla="*/ 1974228 h 5738190"/>
                      <a:gd name="connsiteX365" fmla="*/ 1669308 w 6172200"/>
                      <a:gd name="connsiteY365" fmla="*/ 1950416 h 5738190"/>
                      <a:gd name="connsiteX366" fmla="*/ 1677245 w 6172200"/>
                      <a:gd name="connsiteY366" fmla="*/ 1921841 h 5738190"/>
                      <a:gd name="connsiteX367" fmla="*/ 1678833 w 6172200"/>
                      <a:gd name="connsiteY367" fmla="*/ 1918666 h 5738190"/>
                      <a:gd name="connsiteX368" fmla="*/ 1683595 w 6172200"/>
                      <a:gd name="connsiteY368" fmla="*/ 1907553 h 5738190"/>
                      <a:gd name="connsiteX369" fmla="*/ 1689945 w 6172200"/>
                      <a:gd name="connsiteY369" fmla="*/ 1891678 h 5738190"/>
                      <a:gd name="connsiteX370" fmla="*/ 1696295 w 6172200"/>
                      <a:gd name="connsiteY370" fmla="*/ 1872628 h 5738190"/>
                      <a:gd name="connsiteX371" fmla="*/ 1704233 w 6172200"/>
                      <a:gd name="connsiteY371" fmla="*/ 1848816 h 5738190"/>
                      <a:gd name="connsiteX372" fmla="*/ 1710583 w 6172200"/>
                      <a:gd name="connsiteY372" fmla="*/ 1826591 h 5738190"/>
                      <a:gd name="connsiteX373" fmla="*/ 1715345 w 6172200"/>
                      <a:gd name="connsiteY373" fmla="*/ 1805953 h 5738190"/>
                      <a:gd name="connsiteX374" fmla="*/ 1716933 w 6172200"/>
                      <a:gd name="connsiteY374" fmla="*/ 1786903 h 5738190"/>
                      <a:gd name="connsiteX375" fmla="*/ 1712170 w 6172200"/>
                      <a:gd name="connsiteY375" fmla="*/ 1748803 h 5738190"/>
                      <a:gd name="connsiteX376" fmla="*/ 1701058 w 6172200"/>
                      <a:gd name="connsiteY376" fmla="*/ 1717053 h 5738190"/>
                      <a:gd name="connsiteX377" fmla="*/ 1682008 w 6172200"/>
                      <a:gd name="connsiteY377" fmla="*/ 1686891 h 5738190"/>
                      <a:gd name="connsiteX378" fmla="*/ 1655020 w 6172200"/>
                      <a:gd name="connsiteY378" fmla="*/ 1661491 h 5738190"/>
                      <a:gd name="connsiteX379" fmla="*/ 1624858 w 6172200"/>
                      <a:gd name="connsiteY379" fmla="*/ 1644028 h 5738190"/>
                      <a:gd name="connsiteX380" fmla="*/ 1591520 w 6172200"/>
                      <a:gd name="connsiteY380" fmla="*/ 1631328 h 5738190"/>
                      <a:gd name="connsiteX381" fmla="*/ 1551832 w 6172200"/>
                      <a:gd name="connsiteY381" fmla="*/ 1628153 h 5738190"/>
                      <a:gd name="connsiteX382" fmla="*/ 3053607 w 6172200"/>
                      <a:gd name="connsiteY382" fmla="*/ 175590 h 5738190"/>
                      <a:gd name="connsiteX383" fmla="*/ 3020270 w 6172200"/>
                      <a:gd name="connsiteY383" fmla="*/ 178765 h 5738190"/>
                      <a:gd name="connsiteX384" fmla="*/ 2988520 w 6172200"/>
                      <a:gd name="connsiteY384" fmla="*/ 188290 h 5738190"/>
                      <a:gd name="connsiteX385" fmla="*/ 2961532 w 6172200"/>
                      <a:gd name="connsiteY385" fmla="*/ 202578 h 5738190"/>
                      <a:gd name="connsiteX386" fmla="*/ 2937720 w 6172200"/>
                      <a:gd name="connsiteY386" fmla="*/ 223215 h 5738190"/>
                      <a:gd name="connsiteX387" fmla="*/ 2918670 w 6172200"/>
                      <a:gd name="connsiteY387" fmla="*/ 245440 h 5738190"/>
                      <a:gd name="connsiteX388" fmla="*/ 2913907 w 6172200"/>
                      <a:gd name="connsiteY388" fmla="*/ 251790 h 5738190"/>
                      <a:gd name="connsiteX389" fmla="*/ 2899620 w 6172200"/>
                      <a:gd name="connsiteY389" fmla="*/ 277190 h 5738190"/>
                      <a:gd name="connsiteX390" fmla="*/ 2891682 w 6172200"/>
                      <a:gd name="connsiteY390" fmla="*/ 304178 h 5738190"/>
                      <a:gd name="connsiteX391" fmla="*/ 2888507 w 6172200"/>
                      <a:gd name="connsiteY391" fmla="*/ 334341 h 5738190"/>
                      <a:gd name="connsiteX392" fmla="*/ 2890095 w 6172200"/>
                      <a:gd name="connsiteY392" fmla="*/ 351803 h 5738190"/>
                      <a:gd name="connsiteX393" fmla="*/ 2894857 w 6172200"/>
                      <a:gd name="connsiteY393" fmla="*/ 372440 h 5738190"/>
                      <a:gd name="connsiteX394" fmla="*/ 2901207 w 6172200"/>
                      <a:gd name="connsiteY394" fmla="*/ 394665 h 5738190"/>
                      <a:gd name="connsiteX395" fmla="*/ 2907557 w 6172200"/>
                      <a:gd name="connsiteY395" fmla="*/ 416890 h 5738190"/>
                      <a:gd name="connsiteX396" fmla="*/ 2917082 w 6172200"/>
                      <a:gd name="connsiteY396" fmla="*/ 435941 h 5738190"/>
                      <a:gd name="connsiteX397" fmla="*/ 2923432 w 6172200"/>
                      <a:gd name="connsiteY397" fmla="*/ 451816 h 5738190"/>
                      <a:gd name="connsiteX398" fmla="*/ 2928195 w 6172200"/>
                      <a:gd name="connsiteY398" fmla="*/ 462928 h 5738190"/>
                      <a:gd name="connsiteX399" fmla="*/ 2929782 w 6172200"/>
                      <a:gd name="connsiteY399" fmla="*/ 469278 h 5738190"/>
                      <a:gd name="connsiteX400" fmla="*/ 2931370 w 6172200"/>
                      <a:gd name="connsiteY400" fmla="*/ 470866 h 5738190"/>
                      <a:gd name="connsiteX401" fmla="*/ 2939307 w 6172200"/>
                      <a:gd name="connsiteY401" fmla="*/ 497853 h 5738190"/>
                      <a:gd name="connsiteX402" fmla="*/ 2937720 w 6172200"/>
                      <a:gd name="connsiteY402" fmla="*/ 521666 h 5738190"/>
                      <a:gd name="connsiteX403" fmla="*/ 2929782 w 6172200"/>
                      <a:gd name="connsiteY403" fmla="*/ 542303 h 5738190"/>
                      <a:gd name="connsiteX404" fmla="*/ 2913907 w 6172200"/>
                      <a:gd name="connsiteY404" fmla="*/ 556591 h 5738190"/>
                      <a:gd name="connsiteX405" fmla="*/ 2890095 w 6172200"/>
                      <a:gd name="connsiteY405" fmla="*/ 567703 h 5738190"/>
                      <a:gd name="connsiteX406" fmla="*/ 2863107 w 6172200"/>
                      <a:gd name="connsiteY406" fmla="*/ 570878 h 5738190"/>
                      <a:gd name="connsiteX407" fmla="*/ 2417020 w 6172200"/>
                      <a:gd name="connsiteY407" fmla="*/ 570878 h 5738190"/>
                      <a:gd name="connsiteX408" fmla="*/ 2304307 w 6172200"/>
                      <a:gd name="connsiteY408" fmla="*/ 570878 h 5738190"/>
                      <a:gd name="connsiteX409" fmla="*/ 2304307 w 6172200"/>
                      <a:gd name="connsiteY409" fmla="*/ 658191 h 5738190"/>
                      <a:gd name="connsiteX410" fmla="*/ 2305895 w 6172200"/>
                      <a:gd name="connsiteY410" fmla="*/ 669303 h 5738190"/>
                      <a:gd name="connsiteX411" fmla="*/ 2305895 w 6172200"/>
                      <a:gd name="connsiteY411" fmla="*/ 682003 h 5738190"/>
                      <a:gd name="connsiteX412" fmla="*/ 2305895 w 6172200"/>
                      <a:gd name="connsiteY412" fmla="*/ 1112215 h 5738190"/>
                      <a:gd name="connsiteX413" fmla="*/ 2309070 w 6172200"/>
                      <a:gd name="connsiteY413" fmla="*/ 1136028 h 5738190"/>
                      <a:gd name="connsiteX414" fmla="*/ 2317007 w 6172200"/>
                      <a:gd name="connsiteY414" fmla="*/ 1156665 h 5738190"/>
                      <a:gd name="connsiteX415" fmla="*/ 2328120 w 6172200"/>
                      <a:gd name="connsiteY415" fmla="*/ 1170953 h 5738190"/>
                      <a:gd name="connsiteX416" fmla="*/ 2343995 w 6172200"/>
                      <a:gd name="connsiteY416" fmla="*/ 1180478 h 5738190"/>
                      <a:gd name="connsiteX417" fmla="*/ 2363045 w 6172200"/>
                      <a:gd name="connsiteY417" fmla="*/ 1185240 h 5738190"/>
                      <a:gd name="connsiteX418" fmla="*/ 2386857 w 6172200"/>
                      <a:gd name="connsiteY418" fmla="*/ 1185240 h 5738190"/>
                      <a:gd name="connsiteX419" fmla="*/ 2410670 w 6172200"/>
                      <a:gd name="connsiteY419" fmla="*/ 1177303 h 5738190"/>
                      <a:gd name="connsiteX420" fmla="*/ 2413845 w 6172200"/>
                      <a:gd name="connsiteY420" fmla="*/ 1175716 h 5738190"/>
                      <a:gd name="connsiteX421" fmla="*/ 2424957 w 6172200"/>
                      <a:gd name="connsiteY421" fmla="*/ 1172541 h 5738190"/>
                      <a:gd name="connsiteX422" fmla="*/ 2442420 w 6172200"/>
                      <a:gd name="connsiteY422" fmla="*/ 1166191 h 5738190"/>
                      <a:gd name="connsiteX423" fmla="*/ 2461470 w 6172200"/>
                      <a:gd name="connsiteY423" fmla="*/ 1158253 h 5738190"/>
                      <a:gd name="connsiteX424" fmla="*/ 2485282 w 6172200"/>
                      <a:gd name="connsiteY424" fmla="*/ 1151903 h 5738190"/>
                      <a:gd name="connsiteX425" fmla="*/ 2509095 w 6172200"/>
                      <a:gd name="connsiteY425" fmla="*/ 1145553 h 5738190"/>
                      <a:gd name="connsiteX426" fmla="*/ 2531320 w 6172200"/>
                      <a:gd name="connsiteY426" fmla="*/ 1140791 h 5738190"/>
                      <a:gd name="connsiteX427" fmla="*/ 2550370 w 6172200"/>
                      <a:gd name="connsiteY427" fmla="*/ 1139203 h 5738190"/>
                      <a:gd name="connsiteX428" fmla="*/ 2588470 w 6172200"/>
                      <a:gd name="connsiteY428" fmla="*/ 1142378 h 5738190"/>
                      <a:gd name="connsiteX429" fmla="*/ 2621807 w 6172200"/>
                      <a:gd name="connsiteY429" fmla="*/ 1155078 h 5738190"/>
                      <a:gd name="connsiteX430" fmla="*/ 2653557 w 6172200"/>
                      <a:gd name="connsiteY430" fmla="*/ 1172541 h 5738190"/>
                      <a:gd name="connsiteX431" fmla="*/ 2678957 w 6172200"/>
                      <a:gd name="connsiteY431" fmla="*/ 1197940 h 5738190"/>
                      <a:gd name="connsiteX432" fmla="*/ 2698007 w 6172200"/>
                      <a:gd name="connsiteY432" fmla="*/ 1228103 h 5738190"/>
                      <a:gd name="connsiteX433" fmla="*/ 2710707 w 6172200"/>
                      <a:gd name="connsiteY433" fmla="*/ 1259853 h 5738190"/>
                      <a:gd name="connsiteX434" fmla="*/ 2713882 w 6172200"/>
                      <a:gd name="connsiteY434" fmla="*/ 1296366 h 5738190"/>
                      <a:gd name="connsiteX435" fmla="*/ 2710707 w 6172200"/>
                      <a:gd name="connsiteY435" fmla="*/ 1334466 h 5738190"/>
                      <a:gd name="connsiteX436" fmla="*/ 2698007 w 6172200"/>
                      <a:gd name="connsiteY436" fmla="*/ 1366216 h 5738190"/>
                      <a:gd name="connsiteX437" fmla="*/ 2678957 w 6172200"/>
                      <a:gd name="connsiteY437" fmla="*/ 1396378 h 5738190"/>
                      <a:gd name="connsiteX438" fmla="*/ 2653557 w 6172200"/>
                      <a:gd name="connsiteY438" fmla="*/ 1421778 h 5738190"/>
                      <a:gd name="connsiteX439" fmla="*/ 2621807 w 6172200"/>
                      <a:gd name="connsiteY439" fmla="*/ 1439241 h 5738190"/>
                      <a:gd name="connsiteX440" fmla="*/ 2588470 w 6172200"/>
                      <a:gd name="connsiteY440" fmla="*/ 1451941 h 5738190"/>
                      <a:gd name="connsiteX441" fmla="*/ 2550370 w 6172200"/>
                      <a:gd name="connsiteY441" fmla="*/ 1455116 h 5738190"/>
                      <a:gd name="connsiteX442" fmla="*/ 2531320 w 6172200"/>
                      <a:gd name="connsiteY442" fmla="*/ 1453528 h 5738190"/>
                      <a:gd name="connsiteX443" fmla="*/ 2509095 w 6172200"/>
                      <a:gd name="connsiteY443" fmla="*/ 1448766 h 5738190"/>
                      <a:gd name="connsiteX444" fmla="*/ 2485282 w 6172200"/>
                      <a:gd name="connsiteY444" fmla="*/ 1444003 h 5738190"/>
                      <a:gd name="connsiteX445" fmla="*/ 2461470 w 6172200"/>
                      <a:gd name="connsiteY445" fmla="*/ 1436066 h 5738190"/>
                      <a:gd name="connsiteX446" fmla="*/ 2442420 w 6172200"/>
                      <a:gd name="connsiteY446" fmla="*/ 1428129 h 5738190"/>
                      <a:gd name="connsiteX447" fmla="*/ 2424957 w 6172200"/>
                      <a:gd name="connsiteY447" fmla="*/ 1423366 h 5738190"/>
                      <a:gd name="connsiteX448" fmla="*/ 2413845 w 6172200"/>
                      <a:gd name="connsiteY448" fmla="*/ 1418603 h 5738190"/>
                      <a:gd name="connsiteX449" fmla="*/ 2410670 w 6172200"/>
                      <a:gd name="connsiteY449" fmla="*/ 1417016 h 5738190"/>
                      <a:gd name="connsiteX450" fmla="*/ 2386857 w 6172200"/>
                      <a:gd name="connsiteY450" fmla="*/ 1409078 h 5738190"/>
                      <a:gd name="connsiteX451" fmla="*/ 2363045 w 6172200"/>
                      <a:gd name="connsiteY451" fmla="*/ 1409078 h 5738190"/>
                      <a:gd name="connsiteX452" fmla="*/ 2343995 w 6172200"/>
                      <a:gd name="connsiteY452" fmla="*/ 1413841 h 5738190"/>
                      <a:gd name="connsiteX453" fmla="*/ 2328120 w 6172200"/>
                      <a:gd name="connsiteY453" fmla="*/ 1423366 h 5738190"/>
                      <a:gd name="connsiteX454" fmla="*/ 2317007 w 6172200"/>
                      <a:gd name="connsiteY454" fmla="*/ 1437653 h 5738190"/>
                      <a:gd name="connsiteX455" fmla="*/ 2309070 w 6172200"/>
                      <a:gd name="connsiteY455" fmla="*/ 1458291 h 5738190"/>
                      <a:gd name="connsiteX456" fmla="*/ 2305895 w 6172200"/>
                      <a:gd name="connsiteY456" fmla="*/ 1480516 h 5738190"/>
                      <a:gd name="connsiteX457" fmla="*/ 2305895 w 6172200"/>
                      <a:gd name="connsiteY457" fmla="*/ 1912316 h 5738190"/>
                      <a:gd name="connsiteX458" fmla="*/ 2305895 w 6172200"/>
                      <a:gd name="connsiteY458" fmla="*/ 1923428 h 5738190"/>
                      <a:gd name="connsiteX459" fmla="*/ 2304307 w 6172200"/>
                      <a:gd name="connsiteY459" fmla="*/ 1934541 h 5738190"/>
                      <a:gd name="connsiteX460" fmla="*/ 2304307 w 6172200"/>
                      <a:gd name="connsiteY460" fmla="*/ 2021853 h 5738190"/>
                      <a:gd name="connsiteX461" fmla="*/ 2863107 w 6172200"/>
                      <a:gd name="connsiteY461" fmla="*/ 2021853 h 5738190"/>
                      <a:gd name="connsiteX462" fmla="*/ 2890095 w 6172200"/>
                      <a:gd name="connsiteY462" fmla="*/ 2018678 h 5738190"/>
                      <a:gd name="connsiteX463" fmla="*/ 2913907 w 6172200"/>
                      <a:gd name="connsiteY463" fmla="*/ 2009153 h 5738190"/>
                      <a:gd name="connsiteX464" fmla="*/ 2929782 w 6172200"/>
                      <a:gd name="connsiteY464" fmla="*/ 1993278 h 5738190"/>
                      <a:gd name="connsiteX465" fmla="*/ 2937720 w 6172200"/>
                      <a:gd name="connsiteY465" fmla="*/ 1972641 h 5738190"/>
                      <a:gd name="connsiteX466" fmla="*/ 2939307 w 6172200"/>
                      <a:gd name="connsiteY466" fmla="*/ 1948828 h 5738190"/>
                      <a:gd name="connsiteX467" fmla="*/ 2931370 w 6172200"/>
                      <a:gd name="connsiteY467" fmla="*/ 1921841 h 5738190"/>
                      <a:gd name="connsiteX468" fmla="*/ 2929782 w 6172200"/>
                      <a:gd name="connsiteY468" fmla="*/ 1917078 h 5738190"/>
                      <a:gd name="connsiteX469" fmla="*/ 2925020 w 6172200"/>
                      <a:gd name="connsiteY469" fmla="*/ 1907553 h 5738190"/>
                      <a:gd name="connsiteX470" fmla="*/ 2918670 w 6172200"/>
                      <a:gd name="connsiteY470" fmla="*/ 1891678 h 5738190"/>
                      <a:gd name="connsiteX471" fmla="*/ 2909145 w 6172200"/>
                      <a:gd name="connsiteY471" fmla="*/ 1871041 h 5738190"/>
                      <a:gd name="connsiteX472" fmla="*/ 2901207 w 6172200"/>
                      <a:gd name="connsiteY472" fmla="*/ 1848816 h 5738190"/>
                      <a:gd name="connsiteX473" fmla="*/ 2894857 w 6172200"/>
                      <a:gd name="connsiteY473" fmla="*/ 1826591 h 5738190"/>
                      <a:gd name="connsiteX474" fmla="*/ 2890095 w 6172200"/>
                      <a:gd name="connsiteY474" fmla="*/ 1804366 h 5738190"/>
                      <a:gd name="connsiteX475" fmla="*/ 2888507 w 6172200"/>
                      <a:gd name="connsiteY475" fmla="*/ 1785316 h 5738190"/>
                      <a:gd name="connsiteX476" fmla="*/ 2893270 w 6172200"/>
                      <a:gd name="connsiteY476" fmla="*/ 1748803 h 5738190"/>
                      <a:gd name="connsiteX477" fmla="*/ 2904382 w 6172200"/>
                      <a:gd name="connsiteY477" fmla="*/ 1715466 h 5738190"/>
                      <a:gd name="connsiteX478" fmla="*/ 2925020 w 6172200"/>
                      <a:gd name="connsiteY478" fmla="*/ 1686891 h 5738190"/>
                      <a:gd name="connsiteX479" fmla="*/ 2950420 w 6172200"/>
                      <a:gd name="connsiteY479" fmla="*/ 1661491 h 5738190"/>
                      <a:gd name="connsiteX480" fmla="*/ 2980582 w 6172200"/>
                      <a:gd name="connsiteY480" fmla="*/ 1642441 h 5738190"/>
                      <a:gd name="connsiteX481" fmla="*/ 3015507 w 6172200"/>
                      <a:gd name="connsiteY481" fmla="*/ 1631328 h 5738190"/>
                      <a:gd name="connsiteX482" fmla="*/ 3053607 w 6172200"/>
                      <a:gd name="connsiteY482" fmla="*/ 1626566 h 5738190"/>
                      <a:gd name="connsiteX483" fmla="*/ 3091707 w 6172200"/>
                      <a:gd name="connsiteY483" fmla="*/ 1631328 h 5738190"/>
                      <a:gd name="connsiteX484" fmla="*/ 3125045 w 6172200"/>
                      <a:gd name="connsiteY484" fmla="*/ 1642441 h 5738190"/>
                      <a:gd name="connsiteX485" fmla="*/ 3155207 w 6172200"/>
                      <a:gd name="connsiteY485" fmla="*/ 1661491 h 5738190"/>
                      <a:gd name="connsiteX486" fmla="*/ 3182195 w 6172200"/>
                      <a:gd name="connsiteY486" fmla="*/ 1686891 h 5738190"/>
                      <a:gd name="connsiteX487" fmla="*/ 3201245 w 6172200"/>
                      <a:gd name="connsiteY487" fmla="*/ 1715466 h 5738190"/>
                      <a:gd name="connsiteX488" fmla="*/ 3213945 w 6172200"/>
                      <a:gd name="connsiteY488" fmla="*/ 1748803 h 5738190"/>
                      <a:gd name="connsiteX489" fmla="*/ 3217120 w 6172200"/>
                      <a:gd name="connsiteY489" fmla="*/ 1785316 h 5738190"/>
                      <a:gd name="connsiteX490" fmla="*/ 3215532 w 6172200"/>
                      <a:gd name="connsiteY490" fmla="*/ 1804366 h 5738190"/>
                      <a:gd name="connsiteX491" fmla="*/ 3210770 w 6172200"/>
                      <a:gd name="connsiteY491" fmla="*/ 1826591 h 5738190"/>
                      <a:gd name="connsiteX492" fmla="*/ 3204420 w 6172200"/>
                      <a:gd name="connsiteY492" fmla="*/ 1848816 h 5738190"/>
                      <a:gd name="connsiteX493" fmla="*/ 3198070 w 6172200"/>
                      <a:gd name="connsiteY493" fmla="*/ 1871041 h 5738190"/>
                      <a:gd name="connsiteX494" fmla="*/ 3190132 w 6172200"/>
                      <a:gd name="connsiteY494" fmla="*/ 1891678 h 5738190"/>
                      <a:gd name="connsiteX495" fmla="*/ 3183782 w 6172200"/>
                      <a:gd name="connsiteY495" fmla="*/ 1907553 h 5738190"/>
                      <a:gd name="connsiteX496" fmla="*/ 3179020 w 6172200"/>
                      <a:gd name="connsiteY496" fmla="*/ 1917078 h 5738190"/>
                      <a:gd name="connsiteX497" fmla="*/ 3175845 w 6172200"/>
                      <a:gd name="connsiteY497" fmla="*/ 1921841 h 5738190"/>
                      <a:gd name="connsiteX498" fmla="*/ 3167907 w 6172200"/>
                      <a:gd name="connsiteY498" fmla="*/ 1948828 h 5738190"/>
                      <a:gd name="connsiteX499" fmla="*/ 3167907 w 6172200"/>
                      <a:gd name="connsiteY499" fmla="*/ 1972641 h 5738190"/>
                      <a:gd name="connsiteX500" fmla="*/ 3179020 w 6172200"/>
                      <a:gd name="connsiteY500" fmla="*/ 1993278 h 5738190"/>
                      <a:gd name="connsiteX501" fmla="*/ 3193307 w 6172200"/>
                      <a:gd name="connsiteY501" fmla="*/ 2009153 h 5738190"/>
                      <a:gd name="connsiteX502" fmla="*/ 3215532 w 6172200"/>
                      <a:gd name="connsiteY502" fmla="*/ 2018678 h 5738190"/>
                      <a:gd name="connsiteX503" fmla="*/ 3244107 w 6172200"/>
                      <a:gd name="connsiteY503" fmla="*/ 2021853 h 5738190"/>
                      <a:gd name="connsiteX504" fmla="*/ 3801320 w 6172200"/>
                      <a:gd name="connsiteY504" fmla="*/ 2021853 h 5738190"/>
                      <a:gd name="connsiteX505" fmla="*/ 3804495 w 6172200"/>
                      <a:gd name="connsiteY505" fmla="*/ 2104403 h 5738190"/>
                      <a:gd name="connsiteX506" fmla="*/ 3804495 w 6172200"/>
                      <a:gd name="connsiteY506" fmla="*/ 2112341 h 5738190"/>
                      <a:gd name="connsiteX507" fmla="*/ 3804495 w 6172200"/>
                      <a:gd name="connsiteY507" fmla="*/ 2123453 h 5738190"/>
                      <a:gd name="connsiteX508" fmla="*/ 3804495 w 6172200"/>
                      <a:gd name="connsiteY508" fmla="*/ 2132978 h 5738190"/>
                      <a:gd name="connsiteX509" fmla="*/ 3801320 w 6172200"/>
                      <a:gd name="connsiteY509" fmla="*/ 2563191 h 5738190"/>
                      <a:gd name="connsiteX510" fmla="*/ 3802907 w 6172200"/>
                      <a:gd name="connsiteY510" fmla="*/ 2588591 h 5738190"/>
                      <a:gd name="connsiteX511" fmla="*/ 3810845 w 6172200"/>
                      <a:gd name="connsiteY511" fmla="*/ 2607641 h 5738190"/>
                      <a:gd name="connsiteX512" fmla="*/ 3823545 w 6172200"/>
                      <a:gd name="connsiteY512" fmla="*/ 2621928 h 5738190"/>
                      <a:gd name="connsiteX513" fmla="*/ 3839420 w 6172200"/>
                      <a:gd name="connsiteY513" fmla="*/ 2633041 h 5738190"/>
                      <a:gd name="connsiteX514" fmla="*/ 3858470 w 6172200"/>
                      <a:gd name="connsiteY514" fmla="*/ 2637803 h 5738190"/>
                      <a:gd name="connsiteX515" fmla="*/ 3879107 w 6172200"/>
                      <a:gd name="connsiteY515" fmla="*/ 2636216 h 5738190"/>
                      <a:gd name="connsiteX516" fmla="*/ 3904507 w 6172200"/>
                      <a:gd name="connsiteY516" fmla="*/ 2629866 h 5738190"/>
                      <a:gd name="connsiteX517" fmla="*/ 3909270 w 6172200"/>
                      <a:gd name="connsiteY517" fmla="*/ 2628279 h 5738190"/>
                      <a:gd name="connsiteX518" fmla="*/ 3920382 w 6172200"/>
                      <a:gd name="connsiteY518" fmla="*/ 2623516 h 5738190"/>
                      <a:gd name="connsiteX519" fmla="*/ 3936257 w 6172200"/>
                      <a:gd name="connsiteY519" fmla="*/ 2617166 h 5738190"/>
                      <a:gd name="connsiteX520" fmla="*/ 3956895 w 6172200"/>
                      <a:gd name="connsiteY520" fmla="*/ 2609228 h 5738190"/>
                      <a:gd name="connsiteX521" fmla="*/ 3980707 w 6172200"/>
                      <a:gd name="connsiteY521" fmla="*/ 2602878 h 5738190"/>
                      <a:gd name="connsiteX522" fmla="*/ 4002932 w 6172200"/>
                      <a:gd name="connsiteY522" fmla="*/ 2596528 h 5738190"/>
                      <a:gd name="connsiteX523" fmla="*/ 4025157 w 6172200"/>
                      <a:gd name="connsiteY523" fmla="*/ 2591766 h 5738190"/>
                      <a:gd name="connsiteX524" fmla="*/ 4044207 w 6172200"/>
                      <a:gd name="connsiteY524" fmla="*/ 2590178 h 5738190"/>
                      <a:gd name="connsiteX525" fmla="*/ 4083895 w 6172200"/>
                      <a:gd name="connsiteY525" fmla="*/ 2594941 h 5738190"/>
                      <a:gd name="connsiteX526" fmla="*/ 4117232 w 6172200"/>
                      <a:gd name="connsiteY526" fmla="*/ 2606053 h 5738190"/>
                      <a:gd name="connsiteX527" fmla="*/ 4147395 w 6172200"/>
                      <a:gd name="connsiteY527" fmla="*/ 2625103 h 5738190"/>
                      <a:gd name="connsiteX528" fmla="*/ 4174382 w 6172200"/>
                      <a:gd name="connsiteY528" fmla="*/ 2648916 h 5738190"/>
                      <a:gd name="connsiteX529" fmla="*/ 4191845 w 6172200"/>
                      <a:gd name="connsiteY529" fmla="*/ 2679078 h 5738190"/>
                      <a:gd name="connsiteX530" fmla="*/ 4204545 w 6172200"/>
                      <a:gd name="connsiteY530" fmla="*/ 2712416 h 5738190"/>
                      <a:gd name="connsiteX531" fmla="*/ 4209307 w 6172200"/>
                      <a:gd name="connsiteY531" fmla="*/ 2747341 h 5738190"/>
                      <a:gd name="connsiteX532" fmla="*/ 4204545 w 6172200"/>
                      <a:gd name="connsiteY532" fmla="*/ 2785441 h 5738190"/>
                      <a:gd name="connsiteX533" fmla="*/ 4191845 w 6172200"/>
                      <a:gd name="connsiteY533" fmla="*/ 2818778 h 5738190"/>
                      <a:gd name="connsiteX534" fmla="*/ 4174382 w 6172200"/>
                      <a:gd name="connsiteY534" fmla="*/ 2847353 h 5738190"/>
                      <a:gd name="connsiteX535" fmla="*/ 4147395 w 6172200"/>
                      <a:gd name="connsiteY535" fmla="*/ 2872753 h 5738190"/>
                      <a:gd name="connsiteX536" fmla="*/ 4117232 w 6172200"/>
                      <a:gd name="connsiteY536" fmla="*/ 2891803 h 5738190"/>
                      <a:gd name="connsiteX537" fmla="*/ 4083895 w 6172200"/>
                      <a:gd name="connsiteY537" fmla="*/ 2902916 h 5738190"/>
                      <a:gd name="connsiteX538" fmla="*/ 4044207 w 6172200"/>
                      <a:gd name="connsiteY538" fmla="*/ 2907678 h 5738190"/>
                      <a:gd name="connsiteX539" fmla="*/ 4025157 w 6172200"/>
                      <a:gd name="connsiteY539" fmla="*/ 2906091 h 5738190"/>
                      <a:gd name="connsiteX540" fmla="*/ 4002932 w 6172200"/>
                      <a:gd name="connsiteY540" fmla="*/ 2901328 h 5738190"/>
                      <a:gd name="connsiteX541" fmla="*/ 3980707 w 6172200"/>
                      <a:gd name="connsiteY541" fmla="*/ 2894978 h 5738190"/>
                      <a:gd name="connsiteX542" fmla="*/ 3956895 w 6172200"/>
                      <a:gd name="connsiteY542" fmla="*/ 2887041 h 5738190"/>
                      <a:gd name="connsiteX543" fmla="*/ 3936257 w 6172200"/>
                      <a:gd name="connsiteY543" fmla="*/ 2880691 h 5738190"/>
                      <a:gd name="connsiteX544" fmla="*/ 3920382 w 6172200"/>
                      <a:gd name="connsiteY544" fmla="*/ 2874341 h 5738190"/>
                      <a:gd name="connsiteX545" fmla="*/ 3909270 w 6172200"/>
                      <a:gd name="connsiteY545" fmla="*/ 2869578 h 5738190"/>
                      <a:gd name="connsiteX546" fmla="*/ 3904507 w 6172200"/>
                      <a:gd name="connsiteY546" fmla="*/ 2867991 h 5738190"/>
                      <a:gd name="connsiteX547" fmla="*/ 3879107 w 6172200"/>
                      <a:gd name="connsiteY547" fmla="*/ 2861641 h 5738190"/>
                      <a:gd name="connsiteX548" fmla="*/ 3858470 w 6172200"/>
                      <a:gd name="connsiteY548" fmla="*/ 2860053 h 5738190"/>
                      <a:gd name="connsiteX549" fmla="*/ 3839420 w 6172200"/>
                      <a:gd name="connsiteY549" fmla="*/ 2864816 h 5738190"/>
                      <a:gd name="connsiteX550" fmla="*/ 3823545 w 6172200"/>
                      <a:gd name="connsiteY550" fmla="*/ 2874341 h 5738190"/>
                      <a:gd name="connsiteX551" fmla="*/ 3810845 w 6172200"/>
                      <a:gd name="connsiteY551" fmla="*/ 2890216 h 5738190"/>
                      <a:gd name="connsiteX552" fmla="*/ 3802907 w 6172200"/>
                      <a:gd name="connsiteY552" fmla="*/ 2909266 h 5738190"/>
                      <a:gd name="connsiteX553" fmla="*/ 3801320 w 6172200"/>
                      <a:gd name="connsiteY553" fmla="*/ 2933078 h 5738190"/>
                      <a:gd name="connsiteX554" fmla="*/ 3801320 w 6172200"/>
                      <a:gd name="connsiteY554" fmla="*/ 3363291 h 5738190"/>
                      <a:gd name="connsiteX555" fmla="*/ 3798145 w 6172200"/>
                      <a:gd name="connsiteY555" fmla="*/ 3375991 h 5738190"/>
                      <a:gd name="connsiteX556" fmla="*/ 3796557 w 6172200"/>
                      <a:gd name="connsiteY556" fmla="*/ 3387103 h 5738190"/>
                      <a:gd name="connsiteX557" fmla="*/ 3796557 w 6172200"/>
                      <a:gd name="connsiteY557" fmla="*/ 3472828 h 5738190"/>
                      <a:gd name="connsiteX558" fmla="*/ 4356945 w 6172200"/>
                      <a:gd name="connsiteY558" fmla="*/ 3472828 h 5738190"/>
                      <a:gd name="connsiteX559" fmla="*/ 4385520 w 6172200"/>
                      <a:gd name="connsiteY559" fmla="*/ 3477591 h 5738190"/>
                      <a:gd name="connsiteX560" fmla="*/ 4407745 w 6172200"/>
                      <a:gd name="connsiteY560" fmla="*/ 3487116 h 5738190"/>
                      <a:gd name="connsiteX561" fmla="*/ 4423620 w 6172200"/>
                      <a:gd name="connsiteY561" fmla="*/ 3504578 h 5738190"/>
                      <a:gd name="connsiteX562" fmla="*/ 4433145 w 6172200"/>
                      <a:gd name="connsiteY562" fmla="*/ 3523628 h 5738190"/>
                      <a:gd name="connsiteX563" fmla="*/ 4433145 w 6172200"/>
                      <a:gd name="connsiteY563" fmla="*/ 3547441 h 5738190"/>
                      <a:gd name="connsiteX564" fmla="*/ 4425207 w 6172200"/>
                      <a:gd name="connsiteY564" fmla="*/ 3572841 h 5738190"/>
                      <a:gd name="connsiteX565" fmla="*/ 4425207 w 6172200"/>
                      <a:gd name="connsiteY565" fmla="*/ 3574428 h 5738190"/>
                      <a:gd name="connsiteX566" fmla="*/ 4420445 w 6172200"/>
                      <a:gd name="connsiteY566" fmla="*/ 3582366 h 5738190"/>
                      <a:gd name="connsiteX567" fmla="*/ 4415682 w 6172200"/>
                      <a:gd name="connsiteY567" fmla="*/ 3593478 h 5738190"/>
                      <a:gd name="connsiteX568" fmla="*/ 4409332 w 6172200"/>
                      <a:gd name="connsiteY568" fmla="*/ 3609353 h 5738190"/>
                      <a:gd name="connsiteX569" fmla="*/ 4402982 w 6172200"/>
                      <a:gd name="connsiteY569" fmla="*/ 3629991 h 5738190"/>
                      <a:gd name="connsiteX570" fmla="*/ 4395045 w 6172200"/>
                      <a:gd name="connsiteY570" fmla="*/ 3650628 h 5738190"/>
                      <a:gd name="connsiteX571" fmla="*/ 4388695 w 6172200"/>
                      <a:gd name="connsiteY571" fmla="*/ 3672853 h 5738190"/>
                      <a:gd name="connsiteX572" fmla="*/ 4385520 w 6172200"/>
                      <a:gd name="connsiteY572" fmla="*/ 3693491 h 5738190"/>
                      <a:gd name="connsiteX573" fmla="*/ 4383932 w 6172200"/>
                      <a:gd name="connsiteY573" fmla="*/ 3710953 h 5738190"/>
                      <a:gd name="connsiteX574" fmla="*/ 4385520 w 6172200"/>
                      <a:gd name="connsiteY574" fmla="*/ 3739528 h 5738190"/>
                      <a:gd name="connsiteX575" fmla="*/ 4393457 w 6172200"/>
                      <a:gd name="connsiteY575" fmla="*/ 3768103 h 5738190"/>
                      <a:gd name="connsiteX576" fmla="*/ 4406157 w 6172200"/>
                      <a:gd name="connsiteY576" fmla="*/ 3793503 h 5738190"/>
                      <a:gd name="connsiteX577" fmla="*/ 4410920 w 6172200"/>
                      <a:gd name="connsiteY577" fmla="*/ 3799853 h 5738190"/>
                      <a:gd name="connsiteX578" fmla="*/ 4431557 w 6172200"/>
                      <a:gd name="connsiteY578" fmla="*/ 3823666 h 5738190"/>
                      <a:gd name="connsiteX579" fmla="*/ 4455370 w 6172200"/>
                      <a:gd name="connsiteY579" fmla="*/ 3842716 h 5738190"/>
                      <a:gd name="connsiteX580" fmla="*/ 4483945 w 6172200"/>
                      <a:gd name="connsiteY580" fmla="*/ 3858591 h 5738190"/>
                      <a:gd name="connsiteX581" fmla="*/ 4515695 w 6172200"/>
                      <a:gd name="connsiteY581" fmla="*/ 3866528 h 5738190"/>
                      <a:gd name="connsiteX582" fmla="*/ 4547445 w 6172200"/>
                      <a:gd name="connsiteY582" fmla="*/ 3869703 h 5738190"/>
                      <a:gd name="connsiteX583" fmla="*/ 4580782 w 6172200"/>
                      <a:gd name="connsiteY583" fmla="*/ 3866528 h 5738190"/>
                      <a:gd name="connsiteX584" fmla="*/ 4612532 w 6172200"/>
                      <a:gd name="connsiteY584" fmla="*/ 3858591 h 5738190"/>
                      <a:gd name="connsiteX585" fmla="*/ 4639520 w 6172200"/>
                      <a:gd name="connsiteY585" fmla="*/ 3842716 h 5738190"/>
                      <a:gd name="connsiteX586" fmla="*/ 4663332 w 6172200"/>
                      <a:gd name="connsiteY586" fmla="*/ 3823666 h 5738190"/>
                      <a:gd name="connsiteX587" fmla="*/ 4682382 w 6172200"/>
                      <a:gd name="connsiteY587" fmla="*/ 3799853 h 5738190"/>
                      <a:gd name="connsiteX588" fmla="*/ 4687145 w 6172200"/>
                      <a:gd name="connsiteY588" fmla="*/ 3793503 h 5738190"/>
                      <a:gd name="connsiteX589" fmla="*/ 4701432 w 6172200"/>
                      <a:gd name="connsiteY589" fmla="*/ 3768103 h 5738190"/>
                      <a:gd name="connsiteX590" fmla="*/ 4709370 w 6172200"/>
                      <a:gd name="connsiteY590" fmla="*/ 3739528 h 5738190"/>
                      <a:gd name="connsiteX591" fmla="*/ 4712545 w 6172200"/>
                      <a:gd name="connsiteY591" fmla="*/ 3710953 h 5738190"/>
                      <a:gd name="connsiteX592" fmla="*/ 4710957 w 6172200"/>
                      <a:gd name="connsiteY592" fmla="*/ 3693491 h 5738190"/>
                      <a:gd name="connsiteX593" fmla="*/ 4706195 w 6172200"/>
                      <a:gd name="connsiteY593" fmla="*/ 3672853 h 5738190"/>
                      <a:gd name="connsiteX594" fmla="*/ 4699845 w 6172200"/>
                      <a:gd name="connsiteY594" fmla="*/ 3650628 h 5738190"/>
                      <a:gd name="connsiteX595" fmla="*/ 4693495 w 6172200"/>
                      <a:gd name="connsiteY595" fmla="*/ 3629991 h 5738190"/>
                      <a:gd name="connsiteX596" fmla="*/ 4683970 w 6172200"/>
                      <a:gd name="connsiteY596" fmla="*/ 3609353 h 5738190"/>
                      <a:gd name="connsiteX597" fmla="*/ 4677620 w 6172200"/>
                      <a:gd name="connsiteY597" fmla="*/ 3593478 h 5738190"/>
                      <a:gd name="connsiteX598" fmla="*/ 4672857 w 6172200"/>
                      <a:gd name="connsiteY598" fmla="*/ 3582366 h 5738190"/>
                      <a:gd name="connsiteX599" fmla="*/ 4669682 w 6172200"/>
                      <a:gd name="connsiteY599" fmla="*/ 3574428 h 5738190"/>
                      <a:gd name="connsiteX600" fmla="*/ 4669682 w 6172200"/>
                      <a:gd name="connsiteY600" fmla="*/ 3572841 h 5738190"/>
                      <a:gd name="connsiteX601" fmla="*/ 4661745 w 6172200"/>
                      <a:gd name="connsiteY601" fmla="*/ 3547441 h 5738190"/>
                      <a:gd name="connsiteX602" fmla="*/ 4663332 w 6172200"/>
                      <a:gd name="connsiteY602" fmla="*/ 3523628 h 5738190"/>
                      <a:gd name="connsiteX603" fmla="*/ 4671270 w 6172200"/>
                      <a:gd name="connsiteY603" fmla="*/ 3504578 h 5738190"/>
                      <a:gd name="connsiteX604" fmla="*/ 4687145 w 6172200"/>
                      <a:gd name="connsiteY604" fmla="*/ 3487116 h 5738190"/>
                      <a:gd name="connsiteX605" fmla="*/ 4710957 w 6172200"/>
                      <a:gd name="connsiteY605" fmla="*/ 3477591 h 5738190"/>
                      <a:gd name="connsiteX606" fmla="*/ 4737945 w 6172200"/>
                      <a:gd name="connsiteY606" fmla="*/ 3472828 h 5738190"/>
                      <a:gd name="connsiteX607" fmla="*/ 5296745 w 6172200"/>
                      <a:gd name="connsiteY607" fmla="*/ 3472828 h 5738190"/>
                      <a:gd name="connsiteX608" fmla="*/ 5296745 w 6172200"/>
                      <a:gd name="connsiteY608" fmla="*/ 2933078 h 5738190"/>
                      <a:gd name="connsiteX609" fmla="*/ 5299920 w 6172200"/>
                      <a:gd name="connsiteY609" fmla="*/ 2909266 h 5738190"/>
                      <a:gd name="connsiteX610" fmla="*/ 5307858 w 6172200"/>
                      <a:gd name="connsiteY610" fmla="*/ 2890216 h 5738190"/>
                      <a:gd name="connsiteX611" fmla="*/ 5320558 w 6172200"/>
                      <a:gd name="connsiteY611" fmla="*/ 2874341 h 5738190"/>
                      <a:gd name="connsiteX612" fmla="*/ 5336433 w 6172200"/>
                      <a:gd name="connsiteY612" fmla="*/ 2864816 h 5738190"/>
                      <a:gd name="connsiteX613" fmla="*/ 5355483 w 6172200"/>
                      <a:gd name="connsiteY613" fmla="*/ 2860053 h 5738190"/>
                      <a:gd name="connsiteX614" fmla="*/ 5377708 w 6172200"/>
                      <a:gd name="connsiteY614" fmla="*/ 2861641 h 5738190"/>
                      <a:gd name="connsiteX615" fmla="*/ 5403108 w 6172200"/>
                      <a:gd name="connsiteY615" fmla="*/ 2867991 h 5738190"/>
                      <a:gd name="connsiteX616" fmla="*/ 5406283 w 6172200"/>
                      <a:gd name="connsiteY616" fmla="*/ 2869578 h 5738190"/>
                      <a:gd name="connsiteX617" fmla="*/ 5417395 w 6172200"/>
                      <a:gd name="connsiteY617" fmla="*/ 2874341 h 5738190"/>
                      <a:gd name="connsiteX618" fmla="*/ 5433270 w 6172200"/>
                      <a:gd name="connsiteY618" fmla="*/ 2880691 h 5738190"/>
                      <a:gd name="connsiteX619" fmla="*/ 5453907 w 6172200"/>
                      <a:gd name="connsiteY619" fmla="*/ 2887041 h 5738190"/>
                      <a:gd name="connsiteX620" fmla="*/ 5476132 w 6172200"/>
                      <a:gd name="connsiteY620" fmla="*/ 2894978 h 5738190"/>
                      <a:gd name="connsiteX621" fmla="*/ 5501532 w 6172200"/>
                      <a:gd name="connsiteY621" fmla="*/ 2901328 h 5738190"/>
                      <a:gd name="connsiteX622" fmla="*/ 5523758 w 6172200"/>
                      <a:gd name="connsiteY622" fmla="*/ 2906091 h 5738190"/>
                      <a:gd name="connsiteX623" fmla="*/ 5542808 w 6172200"/>
                      <a:gd name="connsiteY623" fmla="*/ 2907678 h 5738190"/>
                      <a:gd name="connsiteX624" fmla="*/ 5580908 w 6172200"/>
                      <a:gd name="connsiteY624" fmla="*/ 2902916 h 5738190"/>
                      <a:gd name="connsiteX625" fmla="*/ 5614245 w 6172200"/>
                      <a:gd name="connsiteY625" fmla="*/ 2891803 h 5738190"/>
                      <a:gd name="connsiteX626" fmla="*/ 5644408 w 6172200"/>
                      <a:gd name="connsiteY626" fmla="*/ 2872753 h 5738190"/>
                      <a:gd name="connsiteX627" fmla="*/ 5671395 w 6172200"/>
                      <a:gd name="connsiteY627" fmla="*/ 2847353 h 5738190"/>
                      <a:gd name="connsiteX628" fmla="*/ 5690445 w 6172200"/>
                      <a:gd name="connsiteY628" fmla="*/ 2818778 h 5738190"/>
                      <a:gd name="connsiteX629" fmla="*/ 5703145 w 6172200"/>
                      <a:gd name="connsiteY629" fmla="*/ 2785441 h 5738190"/>
                      <a:gd name="connsiteX630" fmla="*/ 5706320 w 6172200"/>
                      <a:gd name="connsiteY630" fmla="*/ 2747341 h 5738190"/>
                      <a:gd name="connsiteX631" fmla="*/ 5703145 w 6172200"/>
                      <a:gd name="connsiteY631" fmla="*/ 2712416 h 5738190"/>
                      <a:gd name="connsiteX632" fmla="*/ 5690445 w 6172200"/>
                      <a:gd name="connsiteY632" fmla="*/ 2679078 h 5738190"/>
                      <a:gd name="connsiteX633" fmla="*/ 5671395 w 6172200"/>
                      <a:gd name="connsiteY633" fmla="*/ 2648916 h 5738190"/>
                      <a:gd name="connsiteX634" fmla="*/ 5644408 w 6172200"/>
                      <a:gd name="connsiteY634" fmla="*/ 2625103 h 5738190"/>
                      <a:gd name="connsiteX635" fmla="*/ 5614245 w 6172200"/>
                      <a:gd name="connsiteY635" fmla="*/ 2606053 h 5738190"/>
                      <a:gd name="connsiteX636" fmla="*/ 5580908 w 6172200"/>
                      <a:gd name="connsiteY636" fmla="*/ 2594941 h 5738190"/>
                      <a:gd name="connsiteX637" fmla="*/ 5542808 w 6172200"/>
                      <a:gd name="connsiteY637" fmla="*/ 2590178 h 5738190"/>
                      <a:gd name="connsiteX638" fmla="*/ 5523758 w 6172200"/>
                      <a:gd name="connsiteY638" fmla="*/ 2591766 h 5738190"/>
                      <a:gd name="connsiteX639" fmla="*/ 5501532 w 6172200"/>
                      <a:gd name="connsiteY639" fmla="*/ 2596528 h 5738190"/>
                      <a:gd name="connsiteX640" fmla="*/ 5476132 w 6172200"/>
                      <a:gd name="connsiteY640" fmla="*/ 2602878 h 5738190"/>
                      <a:gd name="connsiteX641" fmla="*/ 5453907 w 6172200"/>
                      <a:gd name="connsiteY641" fmla="*/ 2609228 h 5738190"/>
                      <a:gd name="connsiteX642" fmla="*/ 5433270 w 6172200"/>
                      <a:gd name="connsiteY642" fmla="*/ 2617166 h 5738190"/>
                      <a:gd name="connsiteX643" fmla="*/ 5417395 w 6172200"/>
                      <a:gd name="connsiteY643" fmla="*/ 2623516 h 5738190"/>
                      <a:gd name="connsiteX644" fmla="*/ 5406283 w 6172200"/>
                      <a:gd name="connsiteY644" fmla="*/ 2628279 h 5738190"/>
                      <a:gd name="connsiteX645" fmla="*/ 5403108 w 6172200"/>
                      <a:gd name="connsiteY645" fmla="*/ 2629866 h 5738190"/>
                      <a:gd name="connsiteX646" fmla="*/ 5377708 w 6172200"/>
                      <a:gd name="connsiteY646" fmla="*/ 2636216 h 5738190"/>
                      <a:gd name="connsiteX647" fmla="*/ 5355483 w 6172200"/>
                      <a:gd name="connsiteY647" fmla="*/ 2637803 h 5738190"/>
                      <a:gd name="connsiteX648" fmla="*/ 5336433 w 6172200"/>
                      <a:gd name="connsiteY648" fmla="*/ 2633041 h 5738190"/>
                      <a:gd name="connsiteX649" fmla="*/ 5320558 w 6172200"/>
                      <a:gd name="connsiteY649" fmla="*/ 2621928 h 5738190"/>
                      <a:gd name="connsiteX650" fmla="*/ 5307858 w 6172200"/>
                      <a:gd name="connsiteY650" fmla="*/ 2607641 h 5738190"/>
                      <a:gd name="connsiteX651" fmla="*/ 5299920 w 6172200"/>
                      <a:gd name="connsiteY651" fmla="*/ 2588591 h 5738190"/>
                      <a:gd name="connsiteX652" fmla="*/ 5296745 w 6172200"/>
                      <a:gd name="connsiteY652" fmla="*/ 2563191 h 5738190"/>
                      <a:gd name="connsiteX653" fmla="*/ 5296745 w 6172200"/>
                      <a:gd name="connsiteY653" fmla="*/ 2021853 h 5738190"/>
                      <a:gd name="connsiteX654" fmla="*/ 4737945 w 6172200"/>
                      <a:gd name="connsiteY654" fmla="*/ 2021853 h 5738190"/>
                      <a:gd name="connsiteX655" fmla="*/ 4710957 w 6172200"/>
                      <a:gd name="connsiteY655" fmla="*/ 2025028 h 5738190"/>
                      <a:gd name="connsiteX656" fmla="*/ 4687145 w 6172200"/>
                      <a:gd name="connsiteY656" fmla="*/ 2037728 h 5738190"/>
                      <a:gd name="connsiteX657" fmla="*/ 4671270 w 6172200"/>
                      <a:gd name="connsiteY657" fmla="*/ 2052016 h 5738190"/>
                      <a:gd name="connsiteX658" fmla="*/ 4663332 w 6172200"/>
                      <a:gd name="connsiteY658" fmla="*/ 2072653 h 5738190"/>
                      <a:gd name="connsiteX659" fmla="*/ 4661745 w 6172200"/>
                      <a:gd name="connsiteY659" fmla="*/ 2096466 h 5738190"/>
                      <a:gd name="connsiteX660" fmla="*/ 4669682 w 6172200"/>
                      <a:gd name="connsiteY660" fmla="*/ 2121866 h 5738190"/>
                      <a:gd name="connsiteX661" fmla="*/ 4671270 w 6172200"/>
                      <a:gd name="connsiteY661" fmla="*/ 2126628 h 5738190"/>
                      <a:gd name="connsiteX662" fmla="*/ 4676032 w 6172200"/>
                      <a:gd name="connsiteY662" fmla="*/ 2139328 h 5738190"/>
                      <a:gd name="connsiteX663" fmla="*/ 4682382 w 6172200"/>
                      <a:gd name="connsiteY663" fmla="*/ 2155203 h 5738190"/>
                      <a:gd name="connsiteX664" fmla="*/ 4691907 w 6172200"/>
                      <a:gd name="connsiteY664" fmla="*/ 2174253 h 5738190"/>
                      <a:gd name="connsiteX665" fmla="*/ 4699845 w 6172200"/>
                      <a:gd name="connsiteY665" fmla="*/ 2196478 h 5738190"/>
                      <a:gd name="connsiteX666" fmla="*/ 4706195 w 6172200"/>
                      <a:gd name="connsiteY666" fmla="*/ 2220291 h 5738190"/>
                      <a:gd name="connsiteX667" fmla="*/ 4710957 w 6172200"/>
                      <a:gd name="connsiteY667" fmla="*/ 2240928 h 5738190"/>
                      <a:gd name="connsiteX668" fmla="*/ 4712545 w 6172200"/>
                      <a:gd name="connsiteY668" fmla="*/ 2259979 h 5738190"/>
                      <a:gd name="connsiteX669" fmla="*/ 4707782 w 6172200"/>
                      <a:gd name="connsiteY669" fmla="*/ 2294903 h 5738190"/>
                      <a:gd name="connsiteX670" fmla="*/ 4695082 w 6172200"/>
                      <a:gd name="connsiteY670" fmla="*/ 2329828 h 5738190"/>
                      <a:gd name="connsiteX671" fmla="*/ 4674445 w 6172200"/>
                      <a:gd name="connsiteY671" fmla="*/ 2358403 h 5738190"/>
                      <a:gd name="connsiteX672" fmla="*/ 4650632 w 6172200"/>
                      <a:gd name="connsiteY672" fmla="*/ 2383803 h 5738190"/>
                      <a:gd name="connsiteX673" fmla="*/ 4620470 w 6172200"/>
                      <a:gd name="connsiteY673" fmla="*/ 2402853 h 5738190"/>
                      <a:gd name="connsiteX674" fmla="*/ 4583957 w 6172200"/>
                      <a:gd name="connsiteY674" fmla="*/ 2415553 h 5738190"/>
                      <a:gd name="connsiteX675" fmla="*/ 4547445 w 6172200"/>
                      <a:gd name="connsiteY675" fmla="*/ 2418728 h 5738190"/>
                      <a:gd name="connsiteX676" fmla="*/ 4509345 w 6172200"/>
                      <a:gd name="connsiteY676" fmla="*/ 2415553 h 5738190"/>
                      <a:gd name="connsiteX677" fmla="*/ 4476007 w 6172200"/>
                      <a:gd name="connsiteY677" fmla="*/ 2402853 h 5738190"/>
                      <a:gd name="connsiteX678" fmla="*/ 4445845 w 6172200"/>
                      <a:gd name="connsiteY678" fmla="*/ 2383803 h 5738190"/>
                      <a:gd name="connsiteX679" fmla="*/ 4418857 w 6172200"/>
                      <a:gd name="connsiteY679" fmla="*/ 2358403 h 5738190"/>
                      <a:gd name="connsiteX680" fmla="*/ 4399807 w 6172200"/>
                      <a:gd name="connsiteY680" fmla="*/ 2329828 h 5738190"/>
                      <a:gd name="connsiteX681" fmla="*/ 4387107 w 6172200"/>
                      <a:gd name="connsiteY681" fmla="*/ 2294903 h 5738190"/>
                      <a:gd name="connsiteX682" fmla="*/ 4383932 w 6172200"/>
                      <a:gd name="connsiteY682" fmla="*/ 2259979 h 5738190"/>
                      <a:gd name="connsiteX683" fmla="*/ 4385520 w 6172200"/>
                      <a:gd name="connsiteY683" fmla="*/ 2240928 h 5738190"/>
                      <a:gd name="connsiteX684" fmla="*/ 4390282 w 6172200"/>
                      <a:gd name="connsiteY684" fmla="*/ 2220291 h 5738190"/>
                      <a:gd name="connsiteX685" fmla="*/ 4396632 w 6172200"/>
                      <a:gd name="connsiteY685" fmla="*/ 2196478 h 5738190"/>
                      <a:gd name="connsiteX686" fmla="*/ 4402982 w 6172200"/>
                      <a:gd name="connsiteY686" fmla="*/ 2174253 h 5738190"/>
                      <a:gd name="connsiteX687" fmla="*/ 4410920 w 6172200"/>
                      <a:gd name="connsiteY687" fmla="*/ 2155203 h 5738190"/>
                      <a:gd name="connsiteX688" fmla="*/ 4417270 w 6172200"/>
                      <a:gd name="connsiteY688" fmla="*/ 2139328 h 5738190"/>
                      <a:gd name="connsiteX689" fmla="*/ 4423620 w 6172200"/>
                      <a:gd name="connsiteY689" fmla="*/ 2126628 h 5738190"/>
                      <a:gd name="connsiteX690" fmla="*/ 4425207 w 6172200"/>
                      <a:gd name="connsiteY690" fmla="*/ 2121866 h 5738190"/>
                      <a:gd name="connsiteX691" fmla="*/ 4433145 w 6172200"/>
                      <a:gd name="connsiteY691" fmla="*/ 2096466 h 5738190"/>
                      <a:gd name="connsiteX692" fmla="*/ 4433145 w 6172200"/>
                      <a:gd name="connsiteY692" fmla="*/ 2072653 h 5738190"/>
                      <a:gd name="connsiteX693" fmla="*/ 4423620 w 6172200"/>
                      <a:gd name="connsiteY693" fmla="*/ 2052016 h 5738190"/>
                      <a:gd name="connsiteX694" fmla="*/ 4407745 w 6172200"/>
                      <a:gd name="connsiteY694" fmla="*/ 2037728 h 5738190"/>
                      <a:gd name="connsiteX695" fmla="*/ 4385520 w 6172200"/>
                      <a:gd name="connsiteY695" fmla="*/ 2025028 h 5738190"/>
                      <a:gd name="connsiteX696" fmla="*/ 4356945 w 6172200"/>
                      <a:gd name="connsiteY696" fmla="*/ 2021853 h 5738190"/>
                      <a:gd name="connsiteX697" fmla="*/ 3804495 w 6172200"/>
                      <a:gd name="connsiteY697" fmla="*/ 2021853 h 5738190"/>
                      <a:gd name="connsiteX698" fmla="*/ 3804495 w 6172200"/>
                      <a:gd name="connsiteY698" fmla="*/ 1480516 h 5738190"/>
                      <a:gd name="connsiteX699" fmla="*/ 3806082 w 6172200"/>
                      <a:gd name="connsiteY699" fmla="*/ 1458291 h 5738190"/>
                      <a:gd name="connsiteX700" fmla="*/ 3814020 w 6172200"/>
                      <a:gd name="connsiteY700" fmla="*/ 1437653 h 5738190"/>
                      <a:gd name="connsiteX701" fmla="*/ 3826720 w 6172200"/>
                      <a:gd name="connsiteY701" fmla="*/ 1423366 h 5738190"/>
                      <a:gd name="connsiteX702" fmla="*/ 3842595 w 6172200"/>
                      <a:gd name="connsiteY702" fmla="*/ 1413841 h 5738190"/>
                      <a:gd name="connsiteX703" fmla="*/ 3861645 w 6172200"/>
                      <a:gd name="connsiteY703" fmla="*/ 1409078 h 5738190"/>
                      <a:gd name="connsiteX704" fmla="*/ 3882282 w 6172200"/>
                      <a:gd name="connsiteY704" fmla="*/ 1409078 h 5738190"/>
                      <a:gd name="connsiteX705" fmla="*/ 3907682 w 6172200"/>
                      <a:gd name="connsiteY705" fmla="*/ 1417016 h 5738190"/>
                      <a:gd name="connsiteX706" fmla="*/ 3912445 w 6172200"/>
                      <a:gd name="connsiteY706" fmla="*/ 1418603 h 5738190"/>
                      <a:gd name="connsiteX707" fmla="*/ 3923557 w 6172200"/>
                      <a:gd name="connsiteY707" fmla="*/ 1423366 h 5738190"/>
                      <a:gd name="connsiteX708" fmla="*/ 3939432 w 6172200"/>
                      <a:gd name="connsiteY708" fmla="*/ 1428129 h 5738190"/>
                      <a:gd name="connsiteX709" fmla="*/ 3960070 w 6172200"/>
                      <a:gd name="connsiteY709" fmla="*/ 1436066 h 5738190"/>
                      <a:gd name="connsiteX710" fmla="*/ 3983882 w 6172200"/>
                      <a:gd name="connsiteY710" fmla="*/ 1444003 h 5738190"/>
                      <a:gd name="connsiteX711" fmla="*/ 4006107 w 6172200"/>
                      <a:gd name="connsiteY711" fmla="*/ 1448766 h 5738190"/>
                      <a:gd name="connsiteX712" fmla="*/ 4028332 w 6172200"/>
                      <a:gd name="connsiteY712" fmla="*/ 1453528 h 5738190"/>
                      <a:gd name="connsiteX713" fmla="*/ 4047382 w 6172200"/>
                      <a:gd name="connsiteY713" fmla="*/ 1455116 h 5738190"/>
                      <a:gd name="connsiteX714" fmla="*/ 4087070 w 6172200"/>
                      <a:gd name="connsiteY714" fmla="*/ 1451941 h 5738190"/>
                      <a:gd name="connsiteX715" fmla="*/ 4120407 w 6172200"/>
                      <a:gd name="connsiteY715" fmla="*/ 1439241 h 5738190"/>
                      <a:gd name="connsiteX716" fmla="*/ 4150570 w 6172200"/>
                      <a:gd name="connsiteY716" fmla="*/ 1421778 h 5738190"/>
                      <a:gd name="connsiteX717" fmla="*/ 4177557 w 6172200"/>
                      <a:gd name="connsiteY717" fmla="*/ 1396378 h 5738190"/>
                      <a:gd name="connsiteX718" fmla="*/ 4196607 w 6172200"/>
                      <a:gd name="connsiteY718" fmla="*/ 1366216 h 5738190"/>
                      <a:gd name="connsiteX719" fmla="*/ 4207720 w 6172200"/>
                      <a:gd name="connsiteY719" fmla="*/ 1334466 h 5738190"/>
                      <a:gd name="connsiteX720" fmla="*/ 4212482 w 6172200"/>
                      <a:gd name="connsiteY720" fmla="*/ 1296366 h 5738190"/>
                      <a:gd name="connsiteX721" fmla="*/ 4207720 w 6172200"/>
                      <a:gd name="connsiteY721" fmla="*/ 1259853 h 5738190"/>
                      <a:gd name="connsiteX722" fmla="*/ 4196607 w 6172200"/>
                      <a:gd name="connsiteY722" fmla="*/ 1228103 h 5738190"/>
                      <a:gd name="connsiteX723" fmla="*/ 4177557 w 6172200"/>
                      <a:gd name="connsiteY723" fmla="*/ 1197940 h 5738190"/>
                      <a:gd name="connsiteX724" fmla="*/ 4150570 w 6172200"/>
                      <a:gd name="connsiteY724" fmla="*/ 1172541 h 5738190"/>
                      <a:gd name="connsiteX725" fmla="*/ 4120407 w 6172200"/>
                      <a:gd name="connsiteY725" fmla="*/ 1155078 h 5738190"/>
                      <a:gd name="connsiteX726" fmla="*/ 4087070 w 6172200"/>
                      <a:gd name="connsiteY726" fmla="*/ 1142378 h 5738190"/>
                      <a:gd name="connsiteX727" fmla="*/ 4047382 w 6172200"/>
                      <a:gd name="connsiteY727" fmla="*/ 1139203 h 5738190"/>
                      <a:gd name="connsiteX728" fmla="*/ 4028332 w 6172200"/>
                      <a:gd name="connsiteY728" fmla="*/ 1140791 h 5738190"/>
                      <a:gd name="connsiteX729" fmla="*/ 4006107 w 6172200"/>
                      <a:gd name="connsiteY729" fmla="*/ 1145553 h 5738190"/>
                      <a:gd name="connsiteX730" fmla="*/ 3983882 w 6172200"/>
                      <a:gd name="connsiteY730" fmla="*/ 1151903 h 5738190"/>
                      <a:gd name="connsiteX731" fmla="*/ 3960070 w 6172200"/>
                      <a:gd name="connsiteY731" fmla="*/ 1158253 h 5738190"/>
                      <a:gd name="connsiteX732" fmla="*/ 3939432 w 6172200"/>
                      <a:gd name="connsiteY732" fmla="*/ 1166191 h 5738190"/>
                      <a:gd name="connsiteX733" fmla="*/ 3923557 w 6172200"/>
                      <a:gd name="connsiteY733" fmla="*/ 1172541 h 5738190"/>
                      <a:gd name="connsiteX734" fmla="*/ 3912445 w 6172200"/>
                      <a:gd name="connsiteY734" fmla="*/ 1175716 h 5738190"/>
                      <a:gd name="connsiteX735" fmla="*/ 3907682 w 6172200"/>
                      <a:gd name="connsiteY735" fmla="*/ 1177303 h 5738190"/>
                      <a:gd name="connsiteX736" fmla="*/ 3882282 w 6172200"/>
                      <a:gd name="connsiteY736" fmla="*/ 1185240 h 5738190"/>
                      <a:gd name="connsiteX737" fmla="*/ 3861645 w 6172200"/>
                      <a:gd name="connsiteY737" fmla="*/ 1185240 h 5738190"/>
                      <a:gd name="connsiteX738" fmla="*/ 3842595 w 6172200"/>
                      <a:gd name="connsiteY738" fmla="*/ 1180478 h 5738190"/>
                      <a:gd name="connsiteX739" fmla="*/ 3826720 w 6172200"/>
                      <a:gd name="connsiteY739" fmla="*/ 1170953 h 5738190"/>
                      <a:gd name="connsiteX740" fmla="*/ 3814020 w 6172200"/>
                      <a:gd name="connsiteY740" fmla="*/ 1156665 h 5738190"/>
                      <a:gd name="connsiteX741" fmla="*/ 3806082 w 6172200"/>
                      <a:gd name="connsiteY741" fmla="*/ 1136028 h 5738190"/>
                      <a:gd name="connsiteX742" fmla="*/ 3804495 w 6172200"/>
                      <a:gd name="connsiteY742" fmla="*/ 1112215 h 5738190"/>
                      <a:gd name="connsiteX743" fmla="*/ 3804495 w 6172200"/>
                      <a:gd name="connsiteY743" fmla="*/ 570878 h 5738190"/>
                      <a:gd name="connsiteX744" fmla="*/ 3690195 w 6172200"/>
                      <a:gd name="connsiteY744" fmla="*/ 570878 h 5738190"/>
                      <a:gd name="connsiteX745" fmla="*/ 3688607 w 6172200"/>
                      <a:gd name="connsiteY745" fmla="*/ 570878 h 5738190"/>
                      <a:gd name="connsiteX746" fmla="*/ 3244107 w 6172200"/>
                      <a:gd name="connsiteY746" fmla="*/ 570878 h 5738190"/>
                      <a:gd name="connsiteX747" fmla="*/ 3215532 w 6172200"/>
                      <a:gd name="connsiteY747" fmla="*/ 567703 h 5738190"/>
                      <a:gd name="connsiteX748" fmla="*/ 3193307 w 6172200"/>
                      <a:gd name="connsiteY748" fmla="*/ 556591 h 5738190"/>
                      <a:gd name="connsiteX749" fmla="*/ 3179020 w 6172200"/>
                      <a:gd name="connsiteY749" fmla="*/ 542303 h 5738190"/>
                      <a:gd name="connsiteX750" fmla="*/ 3167907 w 6172200"/>
                      <a:gd name="connsiteY750" fmla="*/ 521666 h 5738190"/>
                      <a:gd name="connsiteX751" fmla="*/ 3167907 w 6172200"/>
                      <a:gd name="connsiteY751" fmla="*/ 497853 h 5738190"/>
                      <a:gd name="connsiteX752" fmla="*/ 3175845 w 6172200"/>
                      <a:gd name="connsiteY752" fmla="*/ 470866 h 5738190"/>
                      <a:gd name="connsiteX753" fmla="*/ 3175845 w 6172200"/>
                      <a:gd name="connsiteY753" fmla="*/ 469278 h 5738190"/>
                      <a:gd name="connsiteX754" fmla="*/ 3180607 w 6172200"/>
                      <a:gd name="connsiteY754" fmla="*/ 462928 h 5738190"/>
                      <a:gd name="connsiteX755" fmla="*/ 3185370 w 6172200"/>
                      <a:gd name="connsiteY755" fmla="*/ 451816 h 5738190"/>
                      <a:gd name="connsiteX756" fmla="*/ 3191720 w 6172200"/>
                      <a:gd name="connsiteY756" fmla="*/ 435941 h 5738190"/>
                      <a:gd name="connsiteX757" fmla="*/ 3198070 w 6172200"/>
                      <a:gd name="connsiteY757" fmla="*/ 416890 h 5738190"/>
                      <a:gd name="connsiteX758" fmla="*/ 3206007 w 6172200"/>
                      <a:gd name="connsiteY758" fmla="*/ 394665 h 5738190"/>
                      <a:gd name="connsiteX759" fmla="*/ 3212357 w 6172200"/>
                      <a:gd name="connsiteY759" fmla="*/ 372440 h 5738190"/>
                      <a:gd name="connsiteX760" fmla="*/ 3215532 w 6172200"/>
                      <a:gd name="connsiteY760" fmla="*/ 351803 h 5738190"/>
                      <a:gd name="connsiteX761" fmla="*/ 3217120 w 6172200"/>
                      <a:gd name="connsiteY761" fmla="*/ 334341 h 5738190"/>
                      <a:gd name="connsiteX762" fmla="*/ 3215532 w 6172200"/>
                      <a:gd name="connsiteY762" fmla="*/ 304178 h 5738190"/>
                      <a:gd name="connsiteX763" fmla="*/ 3207595 w 6172200"/>
                      <a:gd name="connsiteY763" fmla="*/ 277190 h 5738190"/>
                      <a:gd name="connsiteX764" fmla="*/ 3194895 w 6172200"/>
                      <a:gd name="connsiteY764" fmla="*/ 251790 h 5738190"/>
                      <a:gd name="connsiteX765" fmla="*/ 3190132 w 6172200"/>
                      <a:gd name="connsiteY765" fmla="*/ 245440 h 5738190"/>
                      <a:gd name="connsiteX766" fmla="*/ 3169495 w 6172200"/>
                      <a:gd name="connsiteY766" fmla="*/ 223215 h 5738190"/>
                      <a:gd name="connsiteX767" fmla="*/ 3145682 w 6172200"/>
                      <a:gd name="connsiteY767" fmla="*/ 202578 h 5738190"/>
                      <a:gd name="connsiteX768" fmla="*/ 3117107 w 6172200"/>
                      <a:gd name="connsiteY768" fmla="*/ 188290 h 5738190"/>
                      <a:gd name="connsiteX769" fmla="*/ 3085357 w 6172200"/>
                      <a:gd name="connsiteY769" fmla="*/ 178765 h 5738190"/>
                      <a:gd name="connsiteX770" fmla="*/ 3053607 w 6172200"/>
                      <a:gd name="connsiteY770" fmla="*/ 175590 h 5738190"/>
                      <a:gd name="connsiteX771" fmla="*/ 0 w 6172200"/>
                      <a:gd name="connsiteY771" fmla="*/ 0 h 5738190"/>
                      <a:gd name="connsiteX772" fmla="*/ 6172200 w 6172200"/>
                      <a:gd name="connsiteY772" fmla="*/ 26503 h 5738190"/>
                      <a:gd name="connsiteX773" fmla="*/ 6172200 w 6172200"/>
                      <a:gd name="connsiteY773" fmla="*/ 5592416 h 5738190"/>
                      <a:gd name="connsiteX774" fmla="*/ 0 w 6172200"/>
                      <a:gd name="connsiteY774" fmla="*/ 5738190 h 5738190"/>
                      <a:gd name="connsiteX775" fmla="*/ 0 w 6172200"/>
                      <a:gd name="connsiteY775" fmla="*/ 0 h 5738190"/>
                      <a:gd name="connsiteX0" fmla="*/ 2313832 w 6172200"/>
                      <a:gd name="connsiteY0" fmla="*/ 3488703 h 5592416"/>
                      <a:gd name="connsiteX1" fmla="*/ 2313832 w 6172200"/>
                      <a:gd name="connsiteY1" fmla="*/ 4028453 h 5592416"/>
                      <a:gd name="connsiteX2" fmla="*/ 2310657 w 6172200"/>
                      <a:gd name="connsiteY2" fmla="*/ 4057028 h 5592416"/>
                      <a:gd name="connsiteX3" fmla="*/ 2299545 w 6172200"/>
                      <a:gd name="connsiteY3" fmla="*/ 4079253 h 5592416"/>
                      <a:gd name="connsiteX4" fmla="*/ 2282082 w 6172200"/>
                      <a:gd name="connsiteY4" fmla="*/ 4093541 h 5592416"/>
                      <a:gd name="connsiteX5" fmla="*/ 2261445 w 6172200"/>
                      <a:gd name="connsiteY5" fmla="*/ 4101478 h 5592416"/>
                      <a:gd name="connsiteX6" fmla="*/ 2237632 w 6172200"/>
                      <a:gd name="connsiteY6" fmla="*/ 4103066 h 5592416"/>
                      <a:gd name="connsiteX7" fmla="*/ 2210645 w 6172200"/>
                      <a:gd name="connsiteY7" fmla="*/ 4095128 h 5592416"/>
                      <a:gd name="connsiteX8" fmla="*/ 2205882 w 6172200"/>
                      <a:gd name="connsiteY8" fmla="*/ 4093541 h 5592416"/>
                      <a:gd name="connsiteX9" fmla="*/ 2193182 w 6172200"/>
                      <a:gd name="connsiteY9" fmla="*/ 4088778 h 5592416"/>
                      <a:gd name="connsiteX10" fmla="*/ 2177307 w 6172200"/>
                      <a:gd name="connsiteY10" fmla="*/ 4082428 h 5592416"/>
                      <a:gd name="connsiteX11" fmla="*/ 2156670 w 6172200"/>
                      <a:gd name="connsiteY11" fmla="*/ 4076078 h 5592416"/>
                      <a:gd name="connsiteX12" fmla="*/ 2134445 w 6172200"/>
                      <a:gd name="connsiteY12" fmla="*/ 4068141 h 5592416"/>
                      <a:gd name="connsiteX13" fmla="*/ 2112220 w 6172200"/>
                      <a:gd name="connsiteY13" fmla="*/ 4061791 h 5592416"/>
                      <a:gd name="connsiteX14" fmla="*/ 2088407 w 6172200"/>
                      <a:gd name="connsiteY14" fmla="*/ 4057028 h 5592416"/>
                      <a:gd name="connsiteX15" fmla="*/ 2069357 w 6172200"/>
                      <a:gd name="connsiteY15" fmla="*/ 4055441 h 5592416"/>
                      <a:gd name="connsiteX16" fmla="*/ 2032845 w 6172200"/>
                      <a:gd name="connsiteY16" fmla="*/ 4060203 h 5592416"/>
                      <a:gd name="connsiteX17" fmla="*/ 1996332 w 6172200"/>
                      <a:gd name="connsiteY17" fmla="*/ 4071316 h 5592416"/>
                      <a:gd name="connsiteX18" fmla="*/ 1966170 w 6172200"/>
                      <a:gd name="connsiteY18" fmla="*/ 4090366 h 5592416"/>
                      <a:gd name="connsiteX19" fmla="*/ 1942357 w 6172200"/>
                      <a:gd name="connsiteY19" fmla="*/ 4114178 h 5592416"/>
                      <a:gd name="connsiteX20" fmla="*/ 1921720 w 6172200"/>
                      <a:gd name="connsiteY20" fmla="*/ 4144341 h 5592416"/>
                      <a:gd name="connsiteX21" fmla="*/ 1909020 w 6172200"/>
                      <a:gd name="connsiteY21" fmla="*/ 4177678 h 5592416"/>
                      <a:gd name="connsiteX22" fmla="*/ 1904257 w 6172200"/>
                      <a:gd name="connsiteY22" fmla="*/ 4212603 h 5592416"/>
                      <a:gd name="connsiteX23" fmla="*/ 1909020 w 6172200"/>
                      <a:gd name="connsiteY23" fmla="*/ 4250703 h 5592416"/>
                      <a:gd name="connsiteX24" fmla="*/ 1921720 w 6172200"/>
                      <a:gd name="connsiteY24" fmla="*/ 4284041 h 5592416"/>
                      <a:gd name="connsiteX25" fmla="*/ 1942357 w 6172200"/>
                      <a:gd name="connsiteY25" fmla="*/ 4314203 h 5592416"/>
                      <a:gd name="connsiteX26" fmla="*/ 1966170 w 6172200"/>
                      <a:gd name="connsiteY26" fmla="*/ 4338016 h 5592416"/>
                      <a:gd name="connsiteX27" fmla="*/ 1996332 w 6172200"/>
                      <a:gd name="connsiteY27" fmla="*/ 4357066 h 5592416"/>
                      <a:gd name="connsiteX28" fmla="*/ 2032845 w 6172200"/>
                      <a:gd name="connsiteY28" fmla="*/ 4368178 h 5592416"/>
                      <a:gd name="connsiteX29" fmla="*/ 2069357 w 6172200"/>
                      <a:gd name="connsiteY29" fmla="*/ 4372941 h 5592416"/>
                      <a:gd name="connsiteX30" fmla="*/ 2088407 w 6172200"/>
                      <a:gd name="connsiteY30" fmla="*/ 4371353 h 5592416"/>
                      <a:gd name="connsiteX31" fmla="*/ 2112220 w 6172200"/>
                      <a:gd name="connsiteY31" fmla="*/ 4366591 h 5592416"/>
                      <a:gd name="connsiteX32" fmla="*/ 2134445 w 6172200"/>
                      <a:gd name="connsiteY32" fmla="*/ 4360241 h 5592416"/>
                      <a:gd name="connsiteX33" fmla="*/ 2156670 w 6172200"/>
                      <a:gd name="connsiteY33" fmla="*/ 4352303 h 5592416"/>
                      <a:gd name="connsiteX34" fmla="*/ 2177307 w 6172200"/>
                      <a:gd name="connsiteY34" fmla="*/ 4345953 h 5592416"/>
                      <a:gd name="connsiteX35" fmla="*/ 2193182 w 6172200"/>
                      <a:gd name="connsiteY35" fmla="*/ 4339603 h 5592416"/>
                      <a:gd name="connsiteX36" fmla="*/ 2205882 w 6172200"/>
                      <a:gd name="connsiteY36" fmla="*/ 4334841 h 5592416"/>
                      <a:gd name="connsiteX37" fmla="*/ 2210645 w 6172200"/>
                      <a:gd name="connsiteY37" fmla="*/ 4333253 h 5592416"/>
                      <a:gd name="connsiteX38" fmla="*/ 2234457 w 6172200"/>
                      <a:gd name="connsiteY38" fmla="*/ 4326903 h 5592416"/>
                      <a:gd name="connsiteX39" fmla="*/ 2255095 w 6172200"/>
                      <a:gd name="connsiteY39" fmla="*/ 4325316 h 5592416"/>
                      <a:gd name="connsiteX40" fmla="*/ 2274145 w 6172200"/>
                      <a:gd name="connsiteY40" fmla="*/ 4330078 h 5592416"/>
                      <a:gd name="connsiteX41" fmla="*/ 2291607 w 6172200"/>
                      <a:gd name="connsiteY41" fmla="*/ 4339603 h 5592416"/>
                      <a:gd name="connsiteX42" fmla="*/ 2304307 w 6172200"/>
                      <a:gd name="connsiteY42" fmla="*/ 4355478 h 5592416"/>
                      <a:gd name="connsiteX43" fmla="*/ 2310657 w 6172200"/>
                      <a:gd name="connsiteY43" fmla="*/ 4374528 h 5592416"/>
                      <a:gd name="connsiteX44" fmla="*/ 2313832 w 6172200"/>
                      <a:gd name="connsiteY44" fmla="*/ 4399928 h 5592416"/>
                      <a:gd name="connsiteX45" fmla="*/ 2313832 w 6172200"/>
                      <a:gd name="connsiteY45" fmla="*/ 4938091 h 5592416"/>
                      <a:gd name="connsiteX46" fmla="*/ 2426545 w 6172200"/>
                      <a:gd name="connsiteY46" fmla="*/ 4938091 h 5592416"/>
                      <a:gd name="connsiteX47" fmla="*/ 2871045 w 6172200"/>
                      <a:gd name="connsiteY47" fmla="*/ 4938091 h 5592416"/>
                      <a:gd name="connsiteX48" fmla="*/ 2899620 w 6172200"/>
                      <a:gd name="connsiteY48" fmla="*/ 4941266 h 5592416"/>
                      <a:gd name="connsiteX49" fmla="*/ 2923432 w 6172200"/>
                      <a:gd name="connsiteY49" fmla="*/ 4952378 h 5592416"/>
                      <a:gd name="connsiteX50" fmla="*/ 2939307 w 6172200"/>
                      <a:gd name="connsiteY50" fmla="*/ 4968253 h 5592416"/>
                      <a:gd name="connsiteX51" fmla="*/ 2947245 w 6172200"/>
                      <a:gd name="connsiteY51" fmla="*/ 4988891 h 5592416"/>
                      <a:gd name="connsiteX52" fmla="*/ 2947245 w 6172200"/>
                      <a:gd name="connsiteY52" fmla="*/ 5011116 h 5592416"/>
                      <a:gd name="connsiteX53" fmla="*/ 2940895 w 6172200"/>
                      <a:gd name="connsiteY53" fmla="*/ 5039691 h 5592416"/>
                      <a:gd name="connsiteX54" fmla="*/ 2939307 w 6172200"/>
                      <a:gd name="connsiteY54" fmla="*/ 5039691 h 5592416"/>
                      <a:gd name="connsiteX55" fmla="*/ 2937720 w 6172200"/>
                      <a:gd name="connsiteY55" fmla="*/ 5046041 h 5592416"/>
                      <a:gd name="connsiteX56" fmla="*/ 2932957 w 6172200"/>
                      <a:gd name="connsiteY56" fmla="*/ 5058741 h 5592416"/>
                      <a:gd name="connsiteX57" fmla="*/ 2925020 w 6172200"/>
                      <a:gd name="connsiteY57" fmla="*/ 5074616 h 5592416"/>
                      <a:gd name="connsiteX58" fmla="*/ 2918670 w 6172200"/>
                      <a:gd name="connsiteY58" fmla="*/ 5093666 h 5592416"/>
                      <a:gd name="connsiteX59" fmla="*/ 2912320 w 6172200"/>
                      <a:gd name="connsiteY59" fmla="*/ 5114303 h 5592416"/>
                      <a:gd name="connsiteX60" fmla="*/ 2904382 w 6172200"/>
                      <a:gd name="connsiteY60" fmla="*/ 5136528 h 5592416"/>
                      <a:gd name="connsiteX61" fmla="*/ 2899620 w 6172200"/>
                      <a:gd name="connsiteY61" fmla="*/ 5157166 h 5592416"/>
                      <a:gd name="connsiteX62" fmla="*/ 2898032 w 6172200"/>
                      <a:gd name="connsiteY62" fmla="*/ 5174628 h 5592416"/>
                      <a:gd name="connsiteX63" fmla="*/ 2901207 w 6172200"/>
                      <a:gd name="connsiteY63" fmla="*/ 5203203 h 5592416"/>
                      <a:gd name="connsiteX64" fmla="*/ 2909145 w 6172200"/>
                      <a:gd name="connsiteY64" fmla="*/ 5233366 h 5592416"/>
                      <a:gd name="connsiteX65" fmla="*/ 2923432 w 6172200"/>
                      <a:gd name="connsiteY65" fmla="*/ 5257178 h 5592416"/>
                      <a:gd name="connsiteX66" fmla="*/ 2926607 w 6172200"/>
                      <a:gd name="connsiteY66" fmla="*/ 5263528 h 5592416"/>
                      <a:gd name="connsiteX67" fmla="*/ 2947245 w 6172200"/>
                      <a:gd name="connsiteY67" fmla="*/ 5287341 h 5592416"/>
                      <a:gd name="connsiteX68" fmla="*/ 2971057 w 6172200"/>
                      <a:gd name="connsiteY68" fmla="*/ 5307978 h 5592416"/>
                      <a:gd name="connsiteX69" fmla="*/ 2998045 w 6172200"/>
                      <a:gd name="connsiteY69" fmla="*/ 5322266 h 5592416"/>
                      <a:gd name="connsiteX70" fmla="*/ 3029795 w 6172200"/>
                      <a:gd name="connsiteY70" fmla="*/ 5330203 h 5592416"/>
                      <a:gd name="connsiteX71" fmla="*/ 3061545 w 6172200"/>
                      <a:gd name="connsiteY71" fmla="*/ 5333378 h 5592416"/>
                      <a:gd name="connsiteX72" fmla="*/ 3096470 w 6172200"/>
                      <a:gd name="connsiteY72" fmla="*/ 5330203 h 5592416"/>
                      <a:gd name="connsiteX73" fmla="*/ 3126632 w 6172200"/>
                      <a:gd name="connsiteY73" fmla="*/ 5322266 h 5592416"/>
                      <a:gd name="connsiteX74" fmla="*/ 3153620 w 6172200"/>
                      <a:gd name="connsiteY74" fmla="*/ 5307978 h 5592416"/>
                      <a:gd name="connsiteX75" fmla="*/ 3179020 w 6172200"/>
                      <a:gd name="connsiteY75" fmla="*/ 5287341 h 5592416"/>
                      <a:gd name="connsiteX76" fmla="*/ 3198070 w 6172200"/>
                      <a:gd name="connsiteY76" fmla="*/ 5263528 h 5592416"/>
                      <a:gd name="connsiteX77" fmla="*/ 3202832 w 6172200"/>
                      <a:gd name="connsiteY77" fmla="*/ 5257178 h 5592416"/>
                      <a:gd name="connsiteX78" fmla="*/ 3215532 w 6172200"/>
                      <a:gd name="connsiteY78" fmla="*/ 5233366 h 5592416"/>
                      <a:gd name="connsiteX79" fmla="*/ 3223470 w 6172200"/>
                      <a:gd name="connsiteY79" fmla="*/ 5203203 h 5592416"/>
                      <a:gd name="connsiteX80" fmla="*/ 3226645 w 6172200"/>
                      <a:gd name="connsiteY80" fmla="*/ 5174628 h 5592416"/>
                      <a:gd name="connsiteX81" fmla="*/ 3225057 w 6172200"/>
                      <a:gd name="connsiteY81" fmla="*/ 5157166 h 5592416"/>
                      <a:gd name="connsiteX82" fmla="*/ 3220295 w 6172200"/>
                      <a:gd name="connsiteY82" fmla="*/ 5136528 h 5592416"/>
                      <a:gd name="connsiteX83" fmla="*/ 3213945 w 6172200"/>
                      <a:gd name="connsiteY83" fmla="*/ 5114303 h 5592416"/>
                      <a:gd name="connsiteX84" fmla="*/ 3207595 w 6172200"/>
                      <a:gd name="connsiteY84" fmla="*/ 5093666 h 5592416"/>
                      <a:gd name="connsiteX85" fmla="*/ 3199657 w 6172200"/>
                      <a:gd name="connsiteY85" fmla="*/ 5074616 h 5592416"/>
                      <a:gd name="connsiteX86" fmla="*/ 3193307 w 6172200"/>
                      <a:gd name="connsiteY86" fmla="*/ 5058741 h 5592416"/>
                      <a:gd name="connsiteX87" fmla="*/ 3188545 w 6172200"/>
                      <a:gd name="connsiteY87" fmla="*/ 5046041 h 5592416"/>
                      <a:gd name="connsiteX88" fmla="*/ 3186957 w 6172200"/>
                      <a:gd name="connsiteY88" fmla="*/ 5039691 h 5592416"/>
                      <a:gd name="connsiteX89" fmla="*/ 3185370 w 6172200"/>
                      <a:gd name="connsiteY89" fmla="*/ 5039691 h 5592416"/>
                      <a:gd name="connsiteX90" fmla="*/ 3175845 w 6172200"/>
                      <a:gd name="connsiteY90" fmla="*/ 5011116 h 5592416"/>
                      <a:gd name="connsiteX91" fmla="*/ 3179020 w 6172200"/>
                      <a:gd name="connsiteY91" fmla="*/ 4988891 h 5592416"/>
                      <a:gd name="connsiteX92" fmla="*/ 3186957 w 6172200"/>
                      <a:gd name="connsiteY92" fmla="*/ 4968253 h 5592416"/>
                      <a:gd name="connsiteX93" fmla="*/ 3202832 w 6172200"/>
                      <a:gd name="connsiteY93" fmla="*/ 4952378 h 5592416"/>
                      <a:gd name="connsiteX94" fmla="*/ 3225057 w 6172200"/>
                      <a:gd name="connsiteY94" fmla="*/ 4941266 h 5592416"/>
                      <a:gd name="connsiteX95" fmla="*/ 3252045 w 6172200"/>
                      <a:gd name="connsiteY95" fmla="*/ 4938091 h 5592416"/>
                      <a:gd name="connsiteX96" fmla="*/ 3696545 w 6172200"/>
                      <a:gd name="connsiteY96" fmla="*/ 4938091 h 5592416"/>
                      <a:gd name="connsiteX97" fmla="*/ 3698132 w 6172200"/>
                      <a:gd name="connsiteY97" fmla="*/ 4938091 h 5592416"/>
                      <a:gd name="connsiteX98" fmla="*/ 3812432 w 6172200"/>
                      <a:gd name="connsiteY98" fmla="*/ 4938091 h 5592416"/>
                      <a:gd name="connsiteX99" fmla="*/ 3812432 w 6172200"/>
                      <a:gd name="connsiteY99" fmla="*/ 4852366 h 5592416"/>
                      <a:gd name="connsiteX100" fmla="*/ 3810845 w 6172200"/>
                      <a:gd name="connsiteY100" fmla="*/ 4839666 h 5592416"/>
                      <a:gd name="connsiteX101" fmla="*/ 3809257 w 6172200"/>
                      <a:gd name="connsiteY101" fmla="*/ 4828553 h 5592416"/>
                      <a:gd name="connsiteX102" fmla="*/ 3809257 w 6172200"/>
                      <a:gd name="connsiteY102" fmla="*/ 4399928 h 5592416"/>
                      <a:gd name="connsiteX103" fmla="*/ 3806082 w 6172200"/>
                      <a:gd name="connsiteY103" fmla="*/ 4374528 h 5592416"/>
                      <a:gd name="connsiteX104" fmla="*/ 3798145 w 6172200"/>
                      <a:gd name="connsiteY104" fmla="*/ 4355478 h 5592416"/>
                      <a:gd name="connsiteX105" fmla="*/ 3785445 w 6172200"/>
                      <a:gd name="connsiteY105" fmla="*/ 4339603 h 5592416"/>
                      <a:gd name="connsiteX106" fmla="*/ 3769570 w 6172200"/>
                      <a:gd name="connsiteY106" fmla="*/ 4330078 h 5592416"/>
                      <a:gd name="connsiteX107" fmla="*/ 3750520 w 6172200"/>
                      <a:gd name="connsiteY107" fmla="*/ 4325316 h 5592416"/>
                      <a:gd name="connsiteX108" fmla="*/ 3729882 w 6172200"/>
                      <a:gd name="connsiteY108" fmla="*/ 4326903 h 5592416"/>
                      <a:gd name="connsiteX109" fmla="*/ 3704482 w 6172200"/>
                      <a:gd name="connsiteY109" fmla="*/ 4333253 h 5592416"/>
                      <a:gd name="connsiteX110" fmla="*/ 3699720 w 6172200"/>
                      <a:gd name="connsiteY110" fmla="*/ 4334841 h 5592416"/>
                      <a:gd name="connsiteX111" fmla="*/ 3688607 w 6172200"/>
                      <a:gd name="connsiteY111" fmla="*/ 4339603 h 5592416"/>
                      <a:gd name="connsiteX112" fmla="*/ 3672732 w 6172200"/>
                      <a:gd name="connsiteY112" fmla="*/ 4345953 h 5592416"/>
                      <a:gd name="connsiteX113" fmla="*/ 3652095 w 6172200"/>
                      <a:gd name="connsiteY113" fmla="*/ 4352303 h 5592416"/>
                      <a:gd name="connsiteX114" fmla="*/ 3629870 w 6172200"/>
                      <a:gd name="connsiteY114" fmla="*/ 4360241 h 5592416"/>
                      <a:gd name="connsiteX115" fmla="*/ 3606057 w 6172200"/>
                      <a:gd name="connsiteY115" fmla="*/ 4366591 h 5592416"/>
                      <a:gd name="connsiteX116" fmla="*/ 3583832 w 6172200"/>
                      <a:gd name="connsiteY116" fmla="*/ 4371353 h 5592416"/>
                      <a:gd name="connsiteX117" fmla="*/ 3564782 w 6172200"/>
                      <a:gd name="connsiteY117" fmla="*/ 4372941 h 5592416"/>
                      <a:gd name="connsiteX118" fmla="*/ 3526682 w 6172200"/>
                      <a:gd name="connsiteY118" fmla="*/ 4368178 h 5592416"/>
                      <a:gd name="connsiteX119" fmla="*/ 3491757 w 6172200"/>
                      <a:gd name="connsiteY119" fmla="*/ 4357066 h 5592416"/>
                      <a:gd name="connsiteX120" fmla="*/ 3461595 w 6172200"/>
                      <a:gd name="connsiteY120" fmla="*/ 4338016 h 5592416"/>
                      <a:gd name="connsiteX121" fmla="*/ 3436195 w 6172200"/>
                      <a:gd name="connsiteY121" fmla="*/ 4314203 h 5592416"/>
                      <a:gd name="connsiteX122" fmla="*/ 3417145 w 6172200"/>
                      <a:gd name="connsiteY122" fmla="*/ 4284041 h 5592416"/>
                      <a:gd name="connsiteX123" fmla="*/ 3404445 w 6172200"/>
                      <a:gd name="connsiteY123" fmla="*/ 4250703 h 5592416"/>
                      <a:gd name="connsiteX124" fmla="*/ 3399682 w 6172200"/>
                      <a:gd name="connsiteY124" fmla="*/ 4212603 h 5592416"/>
                      <a:gd name="connsiteX125" fmla="*/ 3404445 w 6172200"/>
                      <a:gd name="connsiteY125" fmla="*/ 4177678 h 5592416"/>
                      <a:gd name="connsiteX126" fmla="*/ 3417145 w 6172200"/>
                      <a:gd name="connsiteY126" fmla="*/ 4144341 h 5592416"/>
                      <a:gd name="connsiteX127" fmla="*/ 3436195 w 6172200"/>
                      <a:gd name="connsiteY127" fmla="*/ 4114178 h 5592416"/>
                      <a:gd name="connsiteX128" fmla="*/ 3461595 w 6172200"/>
                      <a:gd name="connsiteY128" fmla="*/ 4090366 h 5592416"/>
                      <a:gd name="connsiteX129" fmla="*/ 3491757 w 6172200"/>
                      <a:gd name="connsiteY129" fmla="*/ 4071316 h 5592416"/>
                      <a:gd name="connsiteX130" fmla="*/ 3526682 w 6172200"/>
                      <a:gd name="connsiteY130" fmla="*/ 4060203 h 5592416"/>
                      <a:gd name="connsiteX131" fmla="*/ 3564782 w 6172200"/>
                      <a:gd name="connsiteY131" fmla="*/ 4055441 h 5592416"/>
                      <a:gd name="connsiteX132" fmla="*/ 3583832 w 6172200"/>
                      <a:gd name="connsiteY132" fmla="*/ 4057028 h 5592416"/>
                      <a:gd name="connsiteX133" fmla="*/ 3606057 w 6172200"/>
                      <a:gd name="connsiteY133" fmla="*/ 4061791 h 5592416"/>
                      <a:gd name="connsiteX134" fmla="*/ 3629870 w 6172200"/>
                      <a:gd name="connsiteY134" fmla="*/ 4068141 h 5592416"/>
                      <a:gd name="connsiteX135" fmla="*/ 3652095 w 6172200"/>
                      <a:gd name="connsiteY135" fmla="*/ 4076078 h 5592416"/>
                      <a:gd name="connsiteX136" fmla="*/ 3672732 w 6172200"/>
                      <a:gd name="connsiteY136" fmla="*/ 4082428 h 5592416"/>
                      <a:gd name="connsiteX137" fmla="*/ 3688607 w 6172200"/>
                      <a:gd name="connsiteY137" fmla="*/ 4088778 h 5592416"/>
                      <a:gd name="connsiteX138" fmla="*/ 3699720 w 6172200"/>
                      <a:gd name="connsiteY138" fmla="*/ 4093541 h 5592416"/>
                      <a:gd name="connsiteX139" fmla="*/ 3704482 w 6172200"/>
                      <a:gd name="connsiteY139" fmla="*/ 4095128 h 5592416"/>
                      <a:gd name="connsiteX140" fmla="*/ 3733057 w 6172200"/>
                      <a:gd name="connsiteY140" fmla="*/ 4103066 h 5592416"/>
                      <a:gd name="connsiteX141" fmla="*/ 3756870 w 6172200"/>
                      <a:gd name="connsiteY141" fmla="*/ 4101478 h 5592416"/>
                      <a:gd name="connsiteX142" fmla="*/ 3777507 w 6172200"/>
                      <a:gd name="connsiteY142" fmla="*/ 4093541 h 5592416"/>
                      <a:gd name="connsiteX143" fmla="*/ 3793382 w 6172200"/>
                      <a:gd name="connsiteY143" fmla="*/ 4079253 h 5592416"/>
                      <a:gd name="connsiteX144" fmla="*/ 3806082 w 6172200"/>
                      <a:gd name="connsiteY144" fmla="*/ 4057028 h 5592416"/>
                      <a:gd name="connsiteX145" fmla="*/ 3809257 w 6172200"/>
                      <a:gd name="connsiteY145" fmla="*/ 4028453 h 5592416"/>
                      <a:gd name="connsiteX146" fmla="*/ 3809257 w 6172200"/>
                      <a:gd name="connsiteY146" fmla="*/ 3599828 h 5592416"/>
                      <a:gd name="connsiteX147" fmla="*/ 3810845 w 6172200"/>
                      <a:gd name="connsiteY147" fmla="*/ 3588716 h 5592416"/>
                      <a:gd name="connsiteX148" fmla="*/ 3812432 w 6172200"/>
                      <a:gd name="connsiteY148" fmla="*/ 3576016 h 5592416"/>
                      <a:gd name="connsiteX149" fmla="*/ 3812432 w 6172200"/>
                      <a:gd name="connsiteY149" fmla="*/ 3488703 h 5592416"/>
                      <a:gd name="connsiteX150" fmla="*/ 3252045 w 6172200"/>
                      <a:gd name="connsiteY150" fmla="*/ 3488703 h 5592416"/>
                      <a:gd name="connsiteX151" fmla="*/ 3225057 w 6172200"/>
                      <a:gd name="connsiteY151" fmla="*/ 3493466 h 5592416"/>
                      <a:gd name="connsiteX152" fmla="*/ 3202832 w 6172200"/>
                      <a:gd name="connsiteY152" fmla="*/ 3504578 h 5592416"/>
                      <a:gd name="connsiteX153" fmla="*/ 3186957 w 6172200"/>
                      <a:gd name="connsiteY153" fmla="*/ 3518866 h 5592416"/>
                      <a:gd name="connsiteX154" fmla="*/ 3179020 w 6172200"/>
                      <a:gd name="connsiteY154" fmla="*/ 3539503 h 5592416"/>
                      <a:gd name="connsiteX155" fmla="*/ 3175845 w 6172200"/>
                      <a:gd name="connsiteY155" fmla="*/ 3563316 h 5592416"/>
                      <a:gd name="connsiteX156" fmla="*/ 3185370 w 6172200"/>
                      <a:gd name="connsiteY156" fmla="*/ 3590303 h 5592416"/>
                      <a:gd name="connsiteX157" fmla="*/ 3186957 w 6172200"/>
                      <a:gd name="connsiteY157" fmla="*/ 3595066 h 5592416"/>
                      <a:gd name="connsiteX158" fmla="*/ 3191720 w 6172200"/>
                      <a:gd name="connsiteY158" fmla="*/ 3604591 h 5592416"/>
                      <a:gd name="connsiteX159" fmla="*/ 3198070 w 6172200"/>
                      <a:gd name="connsiteY159" fmla="*/ 3620466 h 5592416"/>
                      <a:gd name="connsiteX160" fmla="*/ 3206007 w 6172200"/>
                      <a:gd name="connsiteY160" fmla="*/ 3641103 h 5592416"/>
                      <a:gd name="connsiteX161" fmla="*/ 3213945 w 6172200"/>
                      <a:gd name="connsiteY161" fmla="*/ 3661741 h 5592416"/>
                      <a:gd name="connsiteX162" fmla="*/ 3220295 w 6172200"/>
                      <a:gd name="connsiteY162" fmla="*/ 3685553 h 5592416"/>
                      <a:gd name="connsiteX163" fmla="*/ 3225057 w 6172200"/>
                      <a:gd name="connsiteY163" fmla="*/ 3707778 h 5592416"/>
                      <a:gd name="connsiteX164" fmla="*/ 3226645 w 6172200"/>
                      <a:gd name="connsiteY164" fmla="*/ 3725241 h 5592416"/>
                      <a:gd name="connsiteX165" fmla="*/ 3221882 w 6172200"/>
                      <a:gd name="connsiteY165" fmla="*/ 3763341 h 5592416"/>
                      <a:gd name="connsiteX166" fmla="*/ 3209182 w 6172200"/>
                      <a:gd name="connsiteY166" fmla="*/ 3796678 h 5592416"/>
                      <a:gd name="connsiteX167" fmla="*/ 3191720 w 6172200"/>
                      <a:gd name="connsiteY167" fmla="*/ 3825253 h 5592416"/>
                      <a:gd name="connsiteX168" fmla="*/ 3164732 w 6172200"/>
                      <a:gd name="connsiteY168" fmla="*/ 3849066 h 5592416"/>
                      <a:gd name="connsiteX169" fmla="*/ 3134570 w 6172200"/>
                      <a:gd name="connsiteY169" fmla="*/ 3869703 h 5592416"/>
                      <a:gd name="connsiteX170" fmla="*/ 3101232 w 6172200"/>
                      <a:gd name="connsiteY170" fmla="*/ 3880816 h 5592416"/>
                      <a:gd name="connsiteX171" fmla="*/ 3061545 w 6172200"/>
                      <a:gd name="connsiteY171" fmla="*/ 3885578 h 5592416"/>
                      <a:gd name="connsiteX172" fmla="*/ 3025032 w 6172200"/>
                      <a:gd name="connsiteY172" fmla="*/ 3880816 h 5592416"/>
                      <a:gd name="connsiteX173" fmla="*/ 2990107 w 6172200"/>
                      <a:gd name="connsiteY173" fmla="*/ 3869703 h 5592416"/>
                      <a:gd name="connsiteX174" fmla="*/ 2959945 w 6172200"/>
                      <a:gd name="connsiteY174" fmla="*/ 3849066 h 5592416"/>
                      <a:gd name="connsiteX175" fmla="*/ 2934545 w 6172200"/>
                      <a:gd name="connsiteY175" fmla="*/ 3825253 h 5592416"/>
                      <a:gd name="connsiteX176" fmla="*/ 2915495 w 6172200"/>
                      <a:gd name="connsiteY176" fmla="*/ 3796678 h 5592416"/>
                      <a:gd name="connsiteX177" fmla="*/ 2902795 w 6172200"/>
                      <a:gd name="connsiteY177" fmla="*/ 3763341 h 5592416"/>
                      <a:gd name="connsiteX178" fmla="*/ 2898032 w 6172200"/>
                      <a:gd name="connsiteY178" fmla="*/ 3725241 h 5592416"/>
                      <a:gd name="connsiteX179" fmla="*/ 2899620 w 6172200"/>
                      <a:gd name="connsiteY179" fmla="*/ 3707778 h 5592416"/>
                      <a:gd name="connsiteX180" fmla="*/ 2904382 w 6172200"/>
                      <a:gd name="connsiteY180" fmla="*/ 3685553 h 5592416"/>
                      <a:gd name="connsiteX181" fmla="*/ 2912320 w 6172200"/>
                      <a:gd name="connsiteY181" fmla="*/ 3661741 h 5592416"/>
                      <a:gd name="connsiteX182" fmla="*/ 2920257 w 6172200"/>
                      <a:gd name="connsiteY182" fmla="*/ 3641103 h 5592416"/>
                      <a:gd name="connsiteX183" fmla="*/ 2926607 w 6172200"/>
                      <a:gd name="connsiteY183" fmla="*/ 3620466 h 5592416"/>
                      <a:gd name="connsiteX184" fmla="*/ 2932957 w 6172200"/>
                      <a:gd name="connsiteY184" fmla="*/ 3604591 h 5592416"/>
                      <a:gd name="connsiteX185" fmla="*/ 2937720 w 6172200"/>
                      <a:gd name="connsiteY185" fmla="*/ 3595066 h 5592416"/>
                      <a:gd name="connsiteX186" fmla="*/ 2939307 w 6172200"/>
                      <a:gd name="connsiteY186" fmla="*/ 3590303 h 5592416"/>
                      <a:gd name="connsiteX187" fmla="*/ 2947245 w 6172200"/>
                      <a:gd name="connsiteY187" fmla="*/ 3563316 h 5592416"/>
                      <a:gd name="connsiteX188" fmla="*/ 2947245 w 6172200"/>
                      <a:gd name="connsiteY188" fmla="*/ 3539503 h 5592416"/>
                      <a:gd name="connsiteX189" fmla="*/ 2939307 w 6172200"/>
                      <a:gd name="connsiteY189" fmla="*/ 3518866 h 5592416"/>
                      <a:gd name="connsiteX190" fmla="*/ 2923432 w 6172200"/>
                      <a:gd name="connsiteY190" fmla="*/ 3504578 h 5592416"/>
                      <a:gd name="connsiteX191" fmla="*/ 2899620 w 6172200"/>
                      <a:gd name="connsiteY191" fmla="*/ 3493466 h 5592416"/>
                      <a:gd name="connsiteX192" fmla="*/ 2872632 w 6172200"/>
                      <a:gd name="connsiteY192" fmla="*/ 3488703 h 5592416"/>
                      <a:gd name="connsiteX193" fmla="*/ 2313832 w 6172200"/>
                      <a:gd name="connsiteY193" fmla="*/ 3488703 h 5592416"/>
                      <a:gd name="connsiteX194" fmla="*/ 1551832 w 6172200"/>
                      <a:gd name="connsiteY194" fmla="*/ 1628153 h 5592416"/>
                      <a:gd name="connsiteX195" fmla="*/ 1515320 w 6172200"/>
                      <a:gd name="connsiteY195" fmla="*/ 1631328 h 5592416"/>
                      <a:gd name="connsiteX196" fmla="*/ 1480395 w 6172200"/>
                      <a:gd name="connsiteY196" fmla="*/ 1644028 h 5592416"/>
                      <a:gd name="connsiteX197" fmla="*/ 1450232 w 6172200"/>
                      <a:gd name="connsiteY197" fmla="*/ 1661491 h 5592416"/>
                      <a:gd name="connsiteX198" fmla="*/ 1424832 w 6172200"/>
                      <a:gd name="connsiteY198" fmla="*/ 1686891 h 5592416"/>
                      <a:gd name="connsiteX199" fmla="*/ 1405782 w 6172200"/>
                      <a:gd name="connsiteY199" fmla="*/ 1717053 h 5592416"/>
                      <a:gd name="connsiteX200" fmla="*/ 1393082 w 6172200"/>
                      <a:gd name="connsiteY200" fmla="*/ 1748803 h 5592416"/>
                      <a:gd name="connsiteX201" fmla="*/ 1388320 w 6172200"/>
                      <a:gd name="connsiteY201" fmla="*/ 1786903 h 5592416"/>
                      <a:gd name="connsiteX202" fmla="*/ 1389907 w 6172200"/>
                      <a:gd name="connsiteY202" fmla="*/ 1805953 h 5592416"/>
                      <a:gd name="connsiteX203" fmla="*/ 1394670 w 6172200"/>
                      <a:gd name="connsiteY203" fmla="*/ 1826591 h 5592416"/>
                      <a:gd name="connsiteX204" fmla="*/ 1402607 w 6172200"/>
                      <a:gd name="connsiteY204" fmla="*/ 1848816 h 5592416"/>
                      <a:gd name="connsiteX205" fmla="*/ 1410545 w 6172200"/>
                      <a:gd name="connsiteY205" fmla="*/ 1872628 h 5592416"/>
                      <a:gd name="connsiteX206" fmla="*/ 1416895 w 6172200"/>
                      <a:gd name="connsiteY206" fmla="*/ 1891678 h 5592416"/>
                      <a:gd name="connsiteX207" fmla="*/ 1423245 w 6172200"/>
                      <a:gd name="connsiteY207" fmla="*/ 1907553 h 5592416"/>
                      <a:gd name="connsiteX208" fmla="*/ 1428007 w 6172200"/>
                      <a:gd name="connsiteY208" fmla="*/ 1918666 h 5592416"/>
                      <a:gd name="connsiteX209" fmla="*/ 1429595 w 6172200"/>
                      <a:gd name="connsiteY209" fmla="*/ 1921841 h 5592416"/>
                      <a:gd name="connsiteX210" fmla="*/ 1437532 w 6172200"/>
                      <a:gd name="connsiteY210" fmla="*/ 1950416 h 5592416"/>
                      <a:gd name="connsiteX211" fmla="*/ 1437532 w 6172200"/>
                      <a:gd name="connsiteY211" fmla="*/ 1974228 h 5592416"/>
                      <a:gd name="connsiteX212" fmla="*/ 1429595 w 6172200"/>
                      <a:gd name="connsiteY212" fmla="*/ 1993278 h 5592416"/>
                      <a:gd name="connsiteX213" fmla="*/ 1413720 w 6172200"/>
                      <a:gd name="connsiteY213" fmla="*/ 2009153 h 5592416"/>
                      <a:gd name="connsiteX214" fmla="*/ 1389907 w 6172200"/>
                      <a:gd name="connsiteY214" fmla="*/ 2018678 h 5592416"/>
                      <a:gd name="connsiteX215" fmla="*/ 1361332 w 6172200"/>
                      <a:gd name="connsiteY215" fmla="*/ 2023441 h 5592416"/>
                      <a:gd name="connsiteX216" fmla="*/ 802532 w 6172200"/>
                      <a:gd name="connsiteY216" fmla="*/ 2023441 h 5592416"/>
                      <a:gd name="connsiteX217" fmla="*/ 802532 w 6172200"/>
                      <a:gd name="connsiteY217" fmla="*/ 2563191 h 5592416"/>
                      <a:gd name="connsiteX218" fmla="*/ 799357 w 6172200"/>
                      <a:gd name="connsiteY218" fmla="*/ 2591766 h 5592416"/>
                      <a:gd name="connsiteX219" fmla="*/ 789832 w 6172200"/>
                      <a:gd name="connsiteY219" fmla="*/ 2613991 h 5592416"/>
                      <a:gd name="connsiteX220" fmla="*/ 772370 w 6172200"/>
                      <a:gd name="connsiteY220" fmla="*/ 2628279 h 5592416"/>
                      <a:gd name="connsiteX221" fmla="*/ 751732 w 6172200"/>
                      <a:gd name="connsiteY221" fmla="*/ 2636216 h 5592416"/>
                      <a:gd name="connsiteX222" fmla="*/ 726332 w 6172200"/>
                      <a:gd name="connsiteY222" fmla="*/ 2637803 h 5592416"/>
                      <a:gd name="connsiteX223" fmla="*/ 699345 w 6172200"/>
                      <a:gd name="connsiteY223" fmla="*/ 2629866 h 5592416"/>
                      <a:gd name="connsiteX224" fmla="*/ 692995 w 6172200"/>
                      <a:gd name="connsiteY224" fmla="*/ 2626691 h 5592416"/>
                      <a:gd name="connsiteX225" fmla="*/ 678707 w 6172200"/>
                      <a:gd name="connsiteY225" fmla="*/ 2621928 h 5592416"/>
                      <a:gd name="connsiteX226" fmla="*/ 662832 w 6172200"/>
                      <a:gd name="connsiteY226" fmla="*/ 2615578 h 5592416"/>
                      <a:gd name="connsiteX227" fmla="*/ 642195 w 6172200"/>
                      <a:gd name="connsiteY227" fmla="*/ 2609228 h 5592416"/>
                      <a:gd name="connsiteX228" fmla="*/ 619970 w 6172200"/>
                      <a:gd name="connsiteY228" fmla="*/ 2602878 h 5592416"/>
                      <a:gd name="connsiteX229" fmla="*/ 597745 w 6172200"/>
                      <a:gd name="connsiteY229" fmla="*/ 2596528 h 5592416"/>
                      <a:gd name="connsiteX230" fmla="*/ 577107 w 6172200"/>
                      <a:gd name="connsiteY230" fmla="*/ 2591766 h 5592416"/>
                      <a:gd name="connsiteX231" fmla="*/ 558057 w 6172200"/>
                      <a:gd name="connsiteY231" fmla="*/ 2590178 h 5592416"/>
                      <a:gd name="connsiteX232" fmla="*/ 527895 w 6172200"/>
                      <a:gd name="connsiteY232" fmla="*/ 2593353 h 5592416"/>
                      <a:gd name="connsiteX233" fmla="*/ 497732 w 6172200"/>
                      <a:gd name="connsiteY233" fmla="*/ 2601291 h 5592416"/>
                      <a:gd name="connsiteX234" fmla="*/ 472332 w 6172200"/>
                      <a:gd name="connsiteY234" fmla="*/ 2613991 h 5592416"/>
                      <a:gd name="connsiteX235" fmla="*/ 465982 w 6172200"/>
                      <a:gd name="connsiteY235" fmla="*/ 2617166 h 5592416"/>
                      <a:gd name="connsiteX236" fmla="*/ 442170 w 6172200"/>
                      <a:gd name="connsiteY236" fmla="*/ 2636216 h 5592416"/>
                      <a:gd name="connsiteX237" fmla="*/ 423120 w 6172200"/>
                      <a:gd name="connsiteY237" fmla="*/ 2660028 h 5592416"/>
                      <a:gd name="connsiteX238" fmla="*/ 405657 w 6172200"/>
                      <a:gd name="connsiteY238" fmla="*/ 2687016 h 5592416"/>
                      <a:gd name="connsiteX239" fmla="*/ 396132 w 6172200"/>
                      <a:gd name="connsiteY239" fmla="*/ 2717178 h 5592416"/>
                      <a:gd name="connsiteX240" fmla="*/ 392957 w 6172200"/>
                      <a:gd name="connsiteY240" fmla="*/ 2748928 h 5592416"/>
                      <a:gd name="connsiteX241" fmla="*/ 396132 w 6172200"/>
                      <a:gd name="connsiteY241" fmla="*/ 2780678 h 5592416"/>
                      <a:gd name="connsiteX242" fmla="*/ 405657 w 6172200"/>
                      <a:gd name="connsiteY242" fmla="*/ 2810841 h 5592416"/>
                      <a:gd name="connsiteX243" fmla="*/ 423120 w 6172200"/>
                      <a:gd name="connsiteY243" fmla="*/ 2837829 h 5592416"/>
                      <a:gd name="connsiteX244" fmla="*/ 442170 w 6172200"/>
                      <a:gd name="connsiteY244" fmla="*/ 2861641 h 5592416"/>
                      <a:gd name="connsiteX245" fmla="*/ 465982 w 6172200"/>
                      <a:gd name="connsiteY245" fmla="*/ 2880691 h 5592416"/>
                      <a:gd name="connsiteX246" fmla="*/ 472332 w 6172200"/>
                      <a:gd name="connsiteY246" fmla="*/ 2885454 h 5592416"/>
                      <a:gd name="connsiteX247" fmla="*/ 497732 w 6172200"/>
                      <a:gd name="connsiteY247" fmla="*/ 2896566 h 5592416"/>
                      <a:gd name="connsiteX248" fmla="*/ 527895 w 6172200"/>
                      <a:gd name="connsiteY248" fmla="*/ 2904504 h 5592416"/>
                      <a:gd name="connsiteX249" fmla="*/ 558057 w 6172200"/>
                      <a:gd name="connsiteY249" fmla="*/ 2907679 h 5592416"/>
                      <a:gd name="connsiteX250" fmla="*/ 577107 w 6172200"/>
                      <a:gd name="connsiteY250" fmla="*/ 2906091 h 5592416"/>
                      <a:gd name="connsiteX251" fmla="*/ 597745 w 6172200"/>
                      <a:gd name="connsiteY251" fmla="*/ 2901329 h 5592416"/>
                      <a:gd name="connsiteX252" fmla="*/ 619970 w 6172200"/>
                      <a:gd name="connsiteY252" fmla="*/ 2896566 h 5592416"/>
                      <a:gd name="connsiteX253" fmla="*/ 642195 w 6172200"/>
                      <a:gd name="connsiteY253" fmla="*/ 2888629 h 5592416"/>
                      <a:gd name="connsiteX254" fmla="*/ 662832 w 6172200"/>
                      <a:gd name="connsiteY254" fmla="*/ 2882279 h 5592416"/>
                      <a:gd name="connsiteX255" fmla="*/ 678707 w 6172200"/>
                      <a:gd name="connsiteY255" fmla="*/ 2875929 h 5592416"/>
                      <a:gd name="connsiteX256" fmla="*/ 692995 w 6172200"/>
                      <a:gd name="connsiteY256" fmla="*/ 2871166 h 5592416"/>
                      <a:gd name="connsiteX257" fmla="*/ 699345 w 6172200"/>
                      <a:gd name="connsiteY257" fmla="*/ 2867991 h 5592416"/>
                      <a:gd name="connsiteX258" fmla="*/ 726332 w 6172200"/>
                      <a:gd name="connsiteY258" fmla="*/ 2860054 h 5592416"/>
                      <a:gd name="connsiteX259" fmla="*/ 751732 w 6172200"/>
                      <a:gd name="connsiteY259" fmla="*/ 2861641 h 5592416"/>
                      <a:gd name="connsiteX260" fmla="*/ 772370 w 6172200"/>
                      <a:gd name="connsiteY260" fmla="*/ 2869579 h 5592416"/>
                      <a:gd name="connsiteX261" fmla="*/ 789832 w 6172200"/>
                      <a:gd name="connsiteY261" fmla="*/ 2885454 h 5592416"/>
                      <a:gd name="connsiteX262" fmla="*/ 799357 w 6172200"/>
                      <a:gd name="connsiteY262" fmla="*/ 2906091 h 5592416"/>
                      <a:gd name="connsiteX263" fmla="*/ 802532 w 6172200"/>
                      <a:gd name="connsiteY263" fmla="*/ 2933079 h 5592416"/>
                      <a:gd name="connsiteX264" fmla="*/ 802532 w 6172200"/>
                      <a:gd name="connsiteY264" fmla="*/ 3474416 h 5592416"/>
                      <a:gd name="connsiteX265" fmla="*/ 893020 w 6172200"/>
                      <a:gd name="connsiteY265" fmla="*/ 3474416 h 5592416"/>
                      <a:gd name="connsiteX266" fmla="*/ 904132 w 6172200"/>
                      <a:gd name="connsiteY266" fmla="*/ 3472829 h 5592416"/>
                      <a:gd name="connsiteX267" fmla="*/ 916832 w 6172200"/>
                      <a:gd name="connsiteY267" fmla="*/ 3471241 h 5592416"/>
                      <a:gd name="connsiteX268" fmla="*/ 1361332 w 6172200"/>
                      <a:gd name="connsiteY268" fmla="*/ 3471241 h 5592416"/>
                      <a:gd name="connsiteX269" fmla="*/ 1389907 w 6172200"/>
                      <a:gd name="connsiteY269" fmla="*/ 3468066 h 5592416"/>
                      <a:gd name="connsiteX270" fmla="*/ 1413720 w 6172200"/>
                      <a:gd name="connsiteY270" fmla="*/ 3458541 h 5592416"/>
                      <a:gd name="connsiteX271" fmla="*/ 1429595 w 6172200"/>
                      <a:gd name="connsiteY271" fmla="*/ 3442666 h 5592416"/>
                      <a:gd name="connsiteX272" fmla="*/ 1437532 w 6172200"/>
                      <a:gd name="connsiteY272" fmla="*/ 3422029 h 5592416"/>
                      <a:gd name="connsiteX273" fmla="*/ 1437532 w 6172200"/>
                      <a:gd name="connsiteY273" fmla="*/ 3396629 h 5592416"/>
                      <a:gd name="connsiteX274" fmla="*/ 1429595 w 6172200"/>
                      <a:gd name="connsiteY274" fmla="*/ 3371229 h 5592416"/>
                      <a:gd name="connsiteX275" fmla="*/ 1428007 w 6172200"/>
                      <a:gd name="connsiteY275" fmla="*/ 3366466 h 5592416"/>
                      <a:gd name="connsiteX276" fmla="*/ 1423245 w 6172200"/>
                      <a:gd name="connsiteY276" fmla="*/ 3356941 h 5592416"/>
                      <a:gd name="connsiteX277" fmla="*/ 1416895 w 6172200"/>
                      <a:gd name="connsiteY277" fmla="*/ 3341066 h 5592416"/>
                      <a:gd name="connsiteX278" fmla="*/ 1410545 w 6172200"/>
                      <a:gd name="connsiteY278" fmla="*/ 3320429 h 5592416"/>
                      <a:gd name="connsiteX279" fmla="*/ 1402607 w 6172200"/>
                      <a:gd name="connsiteY279" fmla="*/ 3298204 h 5592416"/>
                      <a:gd name="connsiteX280" fmla="*/ 1394670 w 6172200"/>
                      <a:gd name="connsiteY280" fmla="*/ 3275979 h 5592416"/>
                      <a:gd name="connsiteX281" fmla="*/ 1389907 w 6172200"/>
                      <a:gd name="connsiteY281" fmla="*/ 3253754 h 5592416"/>
                      <a:gd name="connsiteX282" fmla="*/ 1388320 w 6172200"/>
                      <a:gd name="connsiteY282" fmla="*/ 3236291 h 5592416"/>
                      <a:gd name="connsiteX283" fmla="*/ 1393082 w 6172200"/>
                      <a:gd name="connsiteY283" fmla="*/ 3198191 h 5592416"/>
                      <a:gd name="connsiteX284" fmla="*/ 1405782 w 6172200"/>
                      <a:gd name="connsiteY284" fmla="*/ 3164854 h 5592416"/>
                      <a:gd name="connsiteX285" fmla="*/ 1424832 w 6172200"/>
                      <a:gd name="connsiteY285" fmla="*/ 3136279 h 5592416"/>
                      <a:gd name="connsiteX286" fmla="*/ 1450232 w 6172200"/>
                      <a:gd name="connsiteY286" fmla="*/ 3110879 h 5592416"/>
                      <a:gd name="connsiteX287" fmla="*/ 1480395 w 6172200"/>
                      <a:gd name="connsiteY287" fmla="*/ 3091829 h 5592416"/>
                      <a:gd name="connsiteX288" fmla="*/ 1515320 w 6172200"/>
                      <a:gd name="connsiteY288" fmla="*/ 3080716 h 5592416"/>
                      <a:gd name="connsiteX289" fmla="*/ 1551832 w 6172200"/>
                      <a:gd name="connsiteY289" fmla="*/ 3075954 h 5592416"/>
                      <a:gd name="connsiteX290" fmla="*/ 1591520 w 6172200"/>
                      <a:gd name="connsiteY290" fmla="*/ 3080716 h 5592416"/>
                      <a:gd name="connsiteX291" fmla="*/ 1624858 w 6172200"/>
                      <a:gd name="connsiteY291" fmla="*/ 3091829 h 5592416"/>
                      <a:gd name="connsiteX292" fmla="*/ 1655020 w 6172200"/>
                      <a:gd name="connsiteY292" fmla="*/ 3110879 h 5592416"/>
                      <a:gd name="connsiteX293" fmla="*/ 1682008 w 6172200"/>
                      <a:gd name="connsiteY293" fmla="*/ 3136279 h 5592416"/>
                      <a:gd name="connsiteX294" fmla="*/ 1701058 w 6172200"/>
                      <a:gd name="connsiteY294" fmla="*/ 3164854 h 5592416"/>
                      <a:gd name="connsiteX295" fmla="*/ 1712170 w 6172200"/>
                      <a:gd name="connsiteY295" fmla="*/ 3198191 h 5592416"/>
                      <a:gd name="connsiteX296" fmla="*/ 1716933 w 6172200"/>
                      <a:gd name="connsiteY296" fmla="*/ 3236291 h 5592416"/>
                      <a:gd name="connsiteX297" fmla="*/ 1715345 w 6172200"/>
                      <a:gd name="connsiteY297" fmla="*/ 3253754 h 5592416"/>
                      <a:gd name="connsiteX298" fmla="*/ 1710583 w 6172200"/>
                      <a:gd name="connsiteY298" fmla="*/ 3275979 h 5592416"/>
                      <a:gd name="connsiteX299" fmla="*/ 1704233 w 6172200"/>
                      <a:gd name="connsiteY299" fmla="*/ 3298204 h 5592416"/>
                      <a:gd name="connsiteX300" fmla="*/ 1696295 w 6172200"/>
                      <a:gd name="connsiteY300" fmla="*/ 3320429 h 5592416"/>
                      <a:gd name="connsiteX301" fmla="*/ 1689945 w 6172200"/>
                      <a:gd name="connsiteY301" fmla="*/ 3341066 h 5592416"/>
                      <a:gd name="connsiteX302" fmla="*/ 1683595 w 6172200"/>
                      <a:gd name="connsiteY302" fmla="*/ 3356941 h 5592416"/>
                      <a:gd name="connsiteX303" fmla="*/ 1678833 w 6172200"/>
                      <a:gd name="connsiteY303" fmla="*/ 3366466 h 5592416"/>
                      <a:gd name="connsiteX304" fmla="*/ 1677245 w 6172200"/>
                      <a:gd name="connsiteY304" fmla="*/ 3371229 h 5592416"/>
                      <a:gd name="connsiteX305" fmla="*/ 1669308 w 6172200"/>
                      <a:gd name="connsiteY305" fmla="*/ 3396629 h 5592416"/>
                      <a:gd name="connsiteX306" fmla="*/ 1669308 w 6172200"/>
                      <a:gd name="connsiteY306" fmla="*/ 3422029 h 5592416"/>
                      <a:gd name="connsiteX307" fmla="*/ 1677245 w 6172200"/>
                      <a:gd name="connsiteY307" fmla="*/ 3442666 h 5592416"/>
                      <a:gd name="connsiteX308" fmla="*/ 1693120 w 6172200"/>
                      <a:gd name="connsiteY308" fmla="*/ 3458541 h 5592416"/>
                      <a:gd name="connsiteX309" fmla="*/ 1715345 w 6172200"/>
                      <a:gd name="connsiteY309" fmla="*/ 3468066 h 5592416"/>
                      <a:gd name="connsiteX310" fmla="*/ 1743920 w 6172200"/>
                      <a:gd name="connsiteY310" fmla="*/ 3471241 h 5592416"/>
                      <a:gd name="connsiteX311" fmla="*/ 2188420 w 6172200"/>
                      <a:gd name="connsiteY311" fmla="*/ 3471241 h 5592416"/>
                      <a:gd name="connsiteX312" fmla="*/ 2202708 w 6172200"/>
                      <a:gd name="connsiteY312" fmla="*/ 3472829 h 5592416"/>
                      <a:gd name="connsiteX313" fmla="*/ 2213820 w 6172200"/>
                      <a:gd name="connsiteY313" fmla="*/ 3474416 h 5592416"/>
                      <a:gd name="connsiteX314" fmla="*/ 2302720 w 6172200"/>
                      <a:gd name="connsiteY314" fmla="*/ 3474416 h 5592416"/>
                      <a:gd name="connsiteX315" fmla="*/ 2302720 w 6172200"/>
                      <a:gd name="connsiteY315" fmla="*/ 2933079 h 5592416"/>
                      <a:gd name="connsiteX316" fmla="*/ 2299545 w 6172200"/>
                      <a:gd name="connsiteY316" fmla="*/ 2910854 h 5592416"/>
                      <a:gd name="connsiteX317" fmla="*/ 2291608 w 6172200"/>
                      <a:gd name="connsiteY317" fmla="*/ 2893391 h 5592416"/>
                      <a:gd name="connsiteX318" fmla="*/ 2275733 w 6172200"/>
                      <a:gd name="connsiteY318" fmla="*/ 2880691 h 5592416"/>
                      <a:gd name="connsiteX319" fmla="*/ 2258270 w 6172200"/>
                      <a:gd name="connsiteY319" fmla="*/ 2874341 h 5592416"/>
                      <a:gd name="connsiteX320" fmla="*/ 2237633 w 6172200"/>
                      <a:gd name="connsiteY320" fmla="*/ 2872754 h 5592416"/>
                      <a:gd name="connsiteX321" fmla="*/ 2213820 w 6172200"/>
                      <a:gd name="connsiteY321" fmla="*/ 2875929 h 5592416"/>
                      <a:gd name="connsiteX322" fmla="*/ 2188420 w 6172200"/>
                      <a:gd name="connsiteY322" fmla="*/ 2883866 h 5592416"/>
                      <a:gd name="connsiteX323" fmla="*/ 2185245 w 6172200"/>
                      <a:gd name="connsiteY323" fmla="*/ 2885454 h 5592416"/>
                      <a:gd name="connsiteX324" fmla="*/ 2175720 w 6172200"/>
                      <a:gd name="connsiteY324" fmla="*/ 2888629 h 5592416"/>
                      <a:gd name="connsiteX325" fmla="*/ 2159845 w 6172200"/>
                      <a:gd name="connsiteY325" fmla="*/ 2891804 h 5592416"/>
                      <a:gd name="connsiteX326" fmla="*/ 2142383 w 6172200"/>
                      <a:gd name="connsiteY326" fmla="*/ 2896566 h 5592416"/>
                      <a:gd name="connsiteX327" fmla="*/ 2120158 w 6172200"/>
                      <a:gd name="connsiteY327" fmla="*/ 2899741 h 5592416"/>
                      <a:gd name="connsiteX328" fmla="*/ 2097933 w 6172200"/>
                      <a:gd name="connsiteY328" fmla="*/ 2904504 h 5592416"/>
                      <a:gd name="connsiteX329" fmla="*/ 2077295 w 6172200"/>
                      <a:gd name="connsiteY329" fmla="*/ 2906091 h 5592416"/>
                      <a:gd name="connsiteX330" fmla="*/ 2058245 w 6172200"/>
                      <a:gd name="connsiteY330" fmla="*/ 2907679 h 5592416"/>
                      <a:gd name="connsiteX331" fmla="*/ 2020145 w 6172200"/>
                      <a:gd name="connsiteY331" fmla="*/ 2902916 h 5592416"/>
                      <a:gd name="connsiteX332" fmla="*/ 1985220 w 6172200"/>
                      <a:gd name="connsiteY332" fmla="*/ 2891804 h 5592416"/>
                      <a:gd name="connsiteX333" fmla="*/ 1955058 w 6172200"/>
                      <a:gd name="connsiteY333" fmla="*/ 2872754 h 5592416"/>
                      <a:gd name="connsiteX334" fmla="*/ 1929658 w 6172200"/>
                      <a:gd name="connsiteY334" fmla="*/ 2847354 h 5592416"/>
                      <a:gd name="connsiteX335" fmla="*/ 1910608 w 6172200"/>
                      <a:gd name="connsiteY335" fmla="*/ 2818779 h 5592416"/>
                      <a:gd name="connsiteX336" fmla="*/ 1897908 w 6172200"/>
                      <a:gd name="connsiteY336" fmla="*/ 2785441 h 5592416"/>
                      <a:gd name="connsiteX337" fmla="*/ 1893145 w 6172200"/>
                      <a:gd name="connsiteY337" fmla="*/ 2748928 h 5592416"/>
                      <a:gd name="connsiteX338" fmla="*/ 1897908 w 6172200"/>
                      <a:gd name="connsiteY338" fmla="*/ 2712416 h 5592416"/>
                      <a:gd name="connsiteX339" fmla="*/ 1910608 w 6172200"/>
                      <a:gd name="connsiteY339" fmla="*/ 2679078 h 5592416"/>
                      <a:gd name="connsiteX340" fmla="*/ 1929658 w 6172200"/>
                      <a:gd name="connsiteY340" fmla="*/ 2648916 h 5592416"/>
                      <a:gd name="connsiteX341" fmla="*/ 1955058 w 6172200"/>
                      <a:gd name="connsiteY341" fmla="*/ 2625103 h 5592416"/>
                      <a:gd name="connsiteX342" fmla="*/ 1985220 w 6172200"/>
                      <a:gd name="connsiteY342" fmla="*/ 2606053 h 5592416"/>
                      <a:gd name="connsiteX343" fmla="*/ 2020145 w 6172200"/>
                      <a:gd name="connsiteY343" fmla="*/ 2594941 h 5592416"/>
                      <a:gd name="connsiteX344" fmla="*/ 2058245 w 6172200"/>
                      <a:gd name="connsiteY344" fmla="*/ 2590178 h 5592416"/>
                      <a:gd name="connsiteX345" fmla="*/ 2077295 w 6172200"/>
                      <a:gd name="connsiteY345" fmla="*/ 2591766 h 5592416"/>
                      <a:gd name="connsiteX346" fmla="*/ 2099520 w 6172200"/>
                      <a:gd name="connsiteY346" fmla="*/ 2596528 h 5592416"/>
                      <a:gd name="connsiteX347" fmla="*/ 2123333 w 6172200"/>
                      <a:gd name="connsiteY347" fmla="*/ 2602878 h 5592416"/>
                      <a:gd name="connsiteX348" fmla="*/ 2145558 w 6172200"/>
                      <a:gd name="connsiteY348" fmla="*/ 2610816 h 5592416"/>
                      <a:gd name="connsiteX349" fmla="*/ 2166195 w 6172200"/>
                      <a:gd name="connsiteY349" fmla="*/ 2617166 h 5592416"/>
                      <a:gd name="connsiteX350" fmla="*/ 2183658 w 6172200"/>
                      <a:gd name="connsiteY350" fmla="*/ 2623516 h 5592416"/>
                      <a:gd name="connsiteX351" fmla="*/ 2194770 w 6172200"/>
                      <a:gd name="connsiteY351" fmla="*/ 2628279 h 5592416"/>
                      <a:gd name="connsiteX352" fmla="*/ 2197945 w 6172200"/>
                      <a:gd name="connsiteY352" fmla="*/ 2629866 h 5592416"/>
                      <a:gd name="connsiteX353" fmla="*/ 2226520 w 6172200"/>
                      <a:gd name="connsiteY353" fmla="*/ 2637803 h 5592416"/>
                      <a:gd name="connsiteX354" fmla="*/ 2251920 w 6172200"/>
                      <a:gd name="connsiteY354" fmla="*/ 2636216 h 5592416"/>
                      <a:gd name="connsiteX355" fmla="*/ 2272558 w 6172200"/>
                      <a:gd name="connsiteY355" fmla="*/ 2628279 h 5592416"/>
                      <a:gd name="connsiteX356" fmla="*/ 2290020 w 6172200"/>
                      <a:gd name="connsiteY356" fmla="*/ 2613991 h 5592416"/>
                      <a:gd name="connsiteX357" fmla="*/ 2299545 w 6172200"/>
                      <a:gd name="connsiteY357" fmla="*/ 2591766 h 5592416"/>
                      <a:gd name="connsiteX358" fmla="*/ 2302720 w 6172200"/>
                      <a:gd name="connsiteY358" fmla="*/ 2563191 h 5592416"/>
                      <a:gd name="connsiteX359" fmla="*/ 2302720 w 6172200"/>
                      <a:gd name="connsiteY359" fmla="*/ 2023441 h 5592416"/>
                      <a:gd name="connsiteX360" fmla="*/ 1743920 w 6172200"/>
                      <a:gd name="connsiteY360" fmla="*/ 2023441 h 5592416"/>
                      <a:gd name="connsiteX361" fmla="*/ 1715345 w 6172200"/>
                      <a:gd name="connsiteY361" fmla="*/ 2018678 h 5592416"/>
                      <a:gd name="connsiteX362" fmla="*/ 1693120 w 6172200"/>
                      <a:gd name="connsiteY362" fmla="*/ 2009153 h 5592416"/>
                      <a:gd name="connsiteX363" fmla="*/ 1677245 w 6172200"/>
                      <a:gd name="connsiteY363" fmla="*/ 1993278 h 5592416"/>
                      <a:gd name="connsiteX364" fmla="*/ 1669308 w 6172200"/>
                      <a:gd name="connsiteY364" fmla="*/ 1974228 h 5592416"/>
                      <a:gd name="connsiteX365" fmla="*/ 1669308 w 6172200"/>
                      <a:gd name="connsiteY365" fmla="*/ 1950416 h 5592416"/>
                      <a:gd name="connsiteX366" fmla="*/ 1677245 w 6172200"/>
                      <a:gd name="connsiteY366" fmla="*/ 1921841 h 5592416"/>
                      <a:gd name="connsiteX367" fmla="*/ 1678833 w 6172200"/>
                      <a:gd name="connsiteY367" fmla="*/ 1918666 h 5592416"/>
                      <a:gd name="connsiteX368" fmla="*/ 1683595 w 6172200"/>
                      <a:gd name="connsiteY368" fmla="*/ 1907553 h 5592416"/>
                      <a:gd name="connsiteX369" fmla="*/ 1689945 w 6172200"/>
                      <a:gd name="connsiteY369" fmla="*/ 1891678 h 5592416"/>
                      <a:gd name="connsiteX370" fmla="*/ 1696295 w 6172200"/>
                      <a:gd name="connsiteY370" fmla="*/ 1872628 h 5592416"/>
                      <a:gd name="connsiteX371" fmla="*/ 1704233 w 6172200"/>
                      <a:gd name="connsiteY371" fmla="*/ 1848816 h 5592416"/>
                      <a:gd name="connsiteX372" fmla="*/ 1710583 w 6172200"/>
                      <a:gd name="connsiteY372" fmla="*/ 1826591 h 5592416"/>
                      <a:gd name="connsiteX373" fmla="*/ 1715345 w 6172200"/>
                      <a:gd name="connsiteY373" fmla="*/ 1805953 h 5592416"/>
                      <a:gd name="connsiteX374" fmla="*/ 1716933 w 6172200"/>
                      <a:gd name="connsiteY374" fmla="*/ 1786903 h 5592416"/>
                      <a:gd name="connsiteX375" fmla="*/ 1712170 w 6172200"/>
                      <a:gd name="connsiteY375" fmla="*/ 1748803 h 5592416"/>
                      <a:gd name="connsiteX376" fmla="*/ 1701058 w 6172200"/>
                      <a:gd name="connsiteY376" fmla="*/ 1717053 h 5592416"/>
                      <a:gd name="connsiteX377" fmla="*/ 1682008 w 6172200"/>
                      <a:gd name="connsiteY377" fmla="*/ 1686891 h 5592416"/>
                      <a:gd name="connsiteX378" fmla="*/ 1655020 w 6172200"/>
                      <a:gd name="connsiteY378" fmla="*/ 1661491 h 5592416"/>
                      <a:gd name="connsiteX379" fmla="*/ 1624858 w 6172200"/>
                      <a:gd name="connsiteY379" fmla="*/ 1644028 h 5592416"/>
                      <a:gd name="connsiteX380" fmla="*/ 1591520 w 6172200"/>
                      <a:gd name="connsiteY380" fmla="*/ 1631328 h 5592416"/>
                      <a:gd name="connsiteX381" fmla="*/ 1551832 w 6172200"/>
                      <a:gd name="connsiteY381" fmla="*/ 1628153 h 5592416"/>
                      <a:gd name="connsiteX382" fmla="*/ 3053607 w 6172200"/>
                      <a:gd name="connsiteY382" fmla="*/ 175590 h 5592416"/>
                      <a:gd name="connsiteX383" fmla="*/ 3020270 w 6172200"/>
                      <a:gd name="connsiteY383" fmla="*/ 178765 h 5592416"/>
                      <a:gd name="connsiteX384" fmla="*/ 2988520 w 6172200"/>
                      <a:gd name="connsiteY384" fmla="*/ 188290 h 5592416"/>
                      <a:gd name="connsiteX385" fmla="*/ 2961532 w 6172200"/>
                      <a:gd name="connsiteY385" fmla="*/ 202578 h 5592416"/>
                      <a:gd name="connsiteX386" fmla="*/ 2937720 w 6172200"/>
                      <a:gd name="connsiteY386" fmla="*/ 223215 h 5592416"/>
                      <a:gd name="connsiteX387" fmla="*/ 2918670 w 6172200"/>
                      <a:gd name="connsiteY387" fmla="*/ 245440 h 5592416"/>
                      <a:gd name="connsiteX388" fmla="*/ 2913907 w 6172200"/>
                      <a:gd name="connsiteY388" fmla="*/ 251790 h 5592416"/>
                      <a:gd name="connsiteX389" fmla="*/ 2899620 w 6172200"/>
                      <a:gd name="connsiteY389" fmla="*/ 277190 h 5592416"/>
                      <a:gd name="connsiteX390" fmla="*/ 2891682 w 6172200"/>
                      <a:gd name="connsiteY390" fmla="*/ 304178 h 5592416"/>
                      <a:gd name="connsiteX391" fmla="*/ 2888507 w 6172200"/>
                      <a:gd name="connsiteY391" fmla="*/ 334341 h 5592416"/>
                      <a:gd name="connsiteX392" fmla="*/ 2890095 w 6172200"/>
                      <a:gd name="connsiteY392" fmla="*/ 351803 h 5592416"/>
                      <a:gd name="connsiteX393" fmla="*/ 2894857 w 6172200"/>
                      <a:gd name="connsiteY393" fmla="*/ 372440 h 5592416"/>
                      <a:gd name="connsiteX394" fmla="*/ 2901207 w 6172200"/>
                      <a:gd name="connsiteY394" fmla="*/ 394665 h 5592416"/>
                      <a:gd name="connsiteX395" fmla="*/ 2907557 w 6172200"/>
                      <a:gd name="connsiteY395" fmla="*/ 416890 h 5592416"/>
                      <a:gd name="connsiteX396" fmla="*/ 2917082 w 6172200"/>
                      <a:gd name="connsiteY396" fmla="*/ 435941 h 5592416"/>
                      <a:gd name="connsiteX397" fmla="*/ 2923432 w 6172200"/>
                      <a:gd name="connsiteY397" fmla="*/ 451816 h 5592416"/>
                      <a:gd name="connsiteX398" fmla="*/ 2928195 w 6172200"/>
                      <a:gd name="connsiteY398" fmla="*/ 462928 h 5592416"/>
                      <a:gd name="connsiteX399" fmla="*/ 2929782 w 6172200"/>
                      <a:gd name="connsiteY399" fmla="*/ 469278 h 5592416"/>
                      <a:gd name="connsiteX400" fmla="*/ 2931370 w 6172200"/>
                      <a:gd name="connsiteY400" fmla="*/ 470866 h 5592416"/>
                      <a:gd name="connsiteX401" fmla="*/ 2939307 w 6172200"/>
                      <a:gd name="connsiteY401" fmla="*/ 497853 h 5592416"/>
                      <a:gd name="connsiteX402" fmla="*/ 2937720 w 6172200"/>
                      <a:gd name="connsiteY402" fmla="*/ 521666 h 5592416"/>
                      <a:gd name="connsiteX403" fmla="*/ 2929782 w 6172200"/>
                      <a:gd name="connsiteY403" fmla="*/ 542303 h 5592416"/>
                      <a:gd name="connsiteX404" fmla="*/ 2913907 w 6172200"/>
                      <a:gd name="connsiteY404" fmla="*/ 556591 h 5592416"/>
                      <a:gd name="connsiteX405" fmla="*/ 2890095 w 6172200"/>
                      <a:gd name="connsiteY405" fmla="*/ 567703 h 5592416"/>
                      <a:gd name="connsiteX406" fmla="*/ 2863107 w 6172200"/>
                      <a:gd name="connsiteY406" fmla="*/ 570878 h 5592416"/>
                      <a:gd name="connsiteX407" fmla="*/ 2417020 w 6172200"/>
                      <a:gd name="connsiteY407" fmla="*/ 570878 h 5592416"/>
                      <a:gd name="connsiteX408" fmla="*/ 2304307 w 6172200"/>
                      <a:gd name="connsiteY408" fmla="*/ 570878 h 5592416"/>
                      <a:gd name="connsiteX409" fmla="*/ 2304307 w 6172200"/>
                      <a:gd name="connsiteY409" fmla="*/ 658191 h 5592416"/>
                      <a:gd name="connsiteX410" fmla="*/ 2305895 w 6172200"/>
                      <a:gd name="connsiteY410" fmla="*/ 669303 h 5592416"/>
                      <a:gd name="connsiteX411" fmla="*/ 2305895 w 6172200"/>
                      <a:gd name="connsiteY411" fmla="*/ 682003 h 5592416"/>
                      <a:gd name="connsiteX412" fmla="*/ 2305895 w 6172200"/>
                      <a:gd name="connsiteY412" fmla="*/ 1112215 h 5592416"/>
                      <a:gd name="connsiteX413" fmla="*/ 2309070 w 6172200"/>
                      <a:gd name="connsiteY413" fmla="*/ 1136028 h 5592416"/>
                      <a:gd name="connsiteX414" fmla="*/ 2317007 w 6172200"/>
                      <a:gd name="connsiteY414" fmla="*/ 1156665 h 5592416"/>
                      <a:gd name="connsiteX415" fmla="*/ 2328120 w 6172200"/>
                      <a:gd name="connsiteY415" fmla="*/ 1170953 h 5592416"/>
                      <a:gd name="connsiteX416" fmla="*/ 2343995 w 6172200"/>
                      <a:gd name="connsiteY416" fmla="*/ 1180478 h 5592416"/>
                      <a:gd name="connsiteX417" fmla="*/ 2363045 w 6172200"/>
                      <a:gd name="connsiteY417" fmla="*/ 1185240 h 5592416"/>
                      <a:gd name="connsiteX418" fmla="*/ 2386857 w 6172200"/>
                      <a:gd name="connsiteY418" fmla="*/ 1185240 h 5592416"/>
                      <a:gd name="connsiteX419" fmla="*/ 2410670 w 6172200"/>
                      <a:gd name="connsiteY419" fmla="*/ 1177303 h 5592416"/>
                      <a:gd name="connsiteX420" fmla="*/ 2413845 w 6172200"/>
                      <a:gd name="connsiteY420" fmla="*/ 1175716 h 5592416"/>
                      <a:gd name="connsiteX421" fmla="*/ 2424957 w 6172200"/>
                      <a:gd name="connsiteY421" fmla="*/ 1172541 h 5592416"/>
                      <a:gd name="connsiteX422" fmla="*/ 2442420 w 6172200"/>
                      <a:gd name="connsiteY422" fmla="*/ 1166191 h 5592416"/>
                      <a:gd name="connsiteX423" fmla="*/ 2461470 w 6172200"/>
                      <a:gd name="connsiteY423" fmla="*/ 1158253 h 5592416"/>
                      <a:gd name="connsiteX424" fmla="*/ 2485282 w 6172200"/>
                      <a:gd name="connsiteY424" fmla="*/ 1151903 h 5592416"/>
                      <a:gd name="connsiteX425" fmla="*/ 2509095 w 6172200"/>
                      <a:gd name="connsiteY425" fmla="*/ 1145553 h 5592416"/>
                      <a:gd name="connsiteX426" fmla="*/ 2531320 w 6172200"/>
                      <a:gd name="connsiteY426" fmla="*/ 1140791 h 5592416"/>
                      <a:gd name="connsiteX427" fmla="*/ 2550370 w 6172200"/>
                      <a:gd name="connsiteY427" fmla="*/ 1139203 h 5592416"/>
                      <a:gd name="connsiteX428" fmla="*/ 2588470 w 6172200"/>
                      <a:gd name="connsiteY428" fmla="*/ 1142378 h 5592416"/>
                      <a:gd name="connsiteX429" fmla="*/ 2621807 w 6172200"/>
                      <a:gd name="connsiteY429" fmla="*/ 1155078 h 5592416"/>
                      <a:gd name="connsiteX430" fmla="*/ 2653557 w 6172200"/>
                      <a:gd name="connsiteY430" fmla="*/ 1172541 h 5592416"/>
                      <a:gd name="connsiteX431" fmla="*/ 2678957 w 6172200"/>
                      <a:gd name="connsiteY431" fmla="*/ 1197940 h 5592416"/>
                      <a:gd name="connsiteX432" fmla="*/ 2698007 w 6172200"/>
                      <a:gd name="connsiteY432" fmla="*/ 1228103 h 5592416"/>
                      <a:gd name="connsiteX433" fmla="*/ 2710707 w 6172200"/>
                      <a:gd name="connsiteY433" fmla="*/ 1259853 h 5592416"/>
                      <a:gd name="connsiteX434" fmla="*/ 2713882 w 6172200"/>
                      <a:gd name="connsiteY434" fmla="*/ 1296366 h 5592416"/>
                      <a:gd name="connsiteX435" fmla="*/ 2710707 w 6172200"/>
                      <a:gd name="connsiteY435" fmla="*/ 1334466 h 5592416"/>
                      <a:gd name="connsiteX436" fmla="*/ 2698007 w 6172200"/>
                      <a:gd name="connsiteY436" fmla="*/ 1366216 h 5592416"/>
                      <a:gd name="connsiteX437" fmla="*/ 2678957 w 6172200"/>
                      <a:gd name="connsiteY437" fmla="*/ 1396378 h 5592416"/>
                      <a:gd name="connsiteX438" fmla="*/ 2653557 w 6172200"/>
                      <a:gd name="connsiteY438" fmla="*/ 1421778 h 5592416"/>
                      <a:gd name="connsiteX439" fmla="*/ 2621807 w 6172200"/>
                      <a:gd name="connsiteY439" fmla="*/ 1439241 h 5592416"/>
                      <a:gd name="connsiteX440" fmla="*/ 2588470 w 6172200"/>
                      <a:gd name="connsiteY440" fmla="*/ 1451941 h 5592416"/>
                      <a:gd name="connsiteX441" fmla="*/ 2550370 w 6172200"/>
                      <a:gd name="connsiteY441" fmla="*/ 1455116 h 5592416"/>
                      <a:gd name="connsiteX442" fmla="*/ 2531320 w 6172200"/>
                      <a:gd name="connsiteY442" fmla="*/ 1453528 h 5592416"/>
                      <a:gd name="connsiteX443" fmla="*/ 2509095 w 6172200"/>
                      <a:gd name="connsiteY443" fmla="*/ 1448766 h 5592416"/>
                      <a:gd name="connsiteX444" fmla="*/ 2485282 w 6172200"/>
                      <a:gd name="connsiteY444" fmla="*/ 1444003 h 5592416"/>
                      <a:gd name="connsiteX445" fmla="*/ 2461470 w 6172200"/>
                      <a:gd name="connsiteY445" fmla="*/ 1436066 h 5592416"/>
                      <a:gd name="connsiteX446" fmla="*/ 2442420 w 6172200"/>
                      <a:gd name="connsiteY446" fmla="*/ 1428129 h 5592416"/>
                      <a:gd name="connsiteX447" fmla="*/ 2424957 w 6172200"/>
                      <a:gd name="connsiteY447" fmla="*/ 1423366 h 5592416"/>
                      <a:gd name="connsiteX448" fmla="*/ 2413845 w 6172200"/>
                      <a:gd name="connsiteY448" fmla="*/ 1418603 h 5592416"/>
                      <a:gd name="connsiteX449" fmla="*/ 2410670 w 6172200"/>
                      <a:gd name="connsiteY449" fmla="*/ 1417016 h 5592416"/>
                      <a:gd name="connsiteX450" fmla="*/ 2386857 w 6172200"/>
                      <a:gd name="connsiteY450" fmla="*/ 1409078 h 5592416"/>
                      <a:gd name="connsiteX451" fmla="*/ 2363045 w 6172200"/>
                      <a:gd name="connsiteY451" fmla="*/ 1409078 h 5592416"/>
                      <a:gd name="connsiteX452" fmla="*/ 2343995 w 6172200"/>
                      <a:gd name="connsiteY452" fmla="*/ 1413841 h 5592416"/>
                      <a:gd name="connsiteX453" fmla="*/ 2328120 w 6172200"/>
                      <a:gd name="connsiteY453" fmla="*/ 1423366 h 5592416"/>
                      <a:gd name="connsiteX454" fmla="*/ 2317007 w 6172200"/>
                      <a:gd name="connsiteY454" fmla="*/ 1437653 h 5592416"/>
                      <a:gd name="connsiteX455" fmla="*/ 2309070 w 6172200"/>
                      <a:gd name="connsiteY455" fmla="*/ 1458291 h 5592416"/>
                      <a:gd name="connsiteX456" fmla="*/ 2305895 w 6172200"/>
                      <a:gd name="connsiteY456" fmla="*/ 1480516 h 5592416"/>
                      <a:gd name="connsiteX457" fmla="*/ 2305895 w 6172200"/>
                      <a:gd name="connsiteY457" fmla="*/ 1912316 h 5592416"/>
                      <a:gd name="connsiteX458" fmla="*/ 2305895 w 6172200"/>
                      <a:gd name="connsiteY458" fmla="*/ 1923428 h 5592416"/>
                      <a:gd name="connsiteX459" fmla="*/ 2304307 w 6172200"/>
                      <a:gd name="connsiteY459" fmla="*/ 1934541 h 5592416"/>
                      <a:gd name="connsiteX460" fmla="*/ 2304307 w 6172200"/>
                      <a:gd name="connsiteY460" fmla="*/ 2021853 h 5592416"/>
                      <a:gd name="connsiteX461" fmla="*/ 2863107 w 6172200"/>
                      <a:gd name="connsiteY461" fmla="*/ 2021853 h 5592416"/>
                      <a:gd name="connsiteX462" fmla="*/ 2890095 w 6172200"/>
                      <a:gd name="connsiteY462" fmla="*/ 2018678 h 5592416"/>
                      <a:gd name="connsiteX463" fmla="*/ 2913907 w 6172200"/>
                      <a:gd name="connsiteY463" fmla="*/ 2009153 h 5592416"/>
                      <a:gd name="connsiteX464" fmla="*/ 2929782 w 6172200"/>
                      <a:gd name="connsiteY464" fmla="*/ 1993278 h 5592416"/>
                      <a:gd name="connsiteX465" fmla="*/ 2937720 w 6172200"/>
                      <a:gd name="connsiteY465" fmla="*/ 1972641 h 5592416"/>
                      <a:gd name="connsiteX466" fmla="*/ 2939307 w 6172200"/>
                      <a:gd name="connsiteY466" fmla="*/ 1948828 h 5592416"/>
                      <a:gd name="connsiteX467" fmla="*/ 2931370 w 6172200"/>
                      <a:gd name="connsiteY467" fmla="*/ 1921841 h 5592416"/>
                      <a:gd name="connsiteX468" fmla="*/ 2929782 w 6172200"/>
                      <a:gd name="connsiteY468" fmla="*/ 1917078 h 5592416"/>
                      <a:gd name="connsiteX469" fmla="*/ 2925020 w 6172200"/>
                      <a:gd name="connsiteY469" fmla="*/ 1907553 h 5592416"/>
                      <a:gd name="connsiteX470" fmla="*/ 2918670 w 6172200"/>
                      <a:gd name="connsiteY470" fmla="*/ 1891678 h 5592416"/>
                      <a:gd name="connsiteX471" fmla="*/ 2909145 w 6172200"/>
                      <a:gd name="connsiteY471" fmla="*/ 1871041 h 5592416"/>
                      <a:gd name="connsiteX472" fmla="*/ 2901207 w 6172200"/>
                      <a:gd name="connsiteY472" fmla="*/ 1848816 h 5592416"/>
                      <a:gd name="connsiteX473" fmla="*/ 2894857 w 6172200"/>
                      <a:gd name="connsiteY473" fmla="*/ 1826591 h 5592416"/>
                      <a:gd name="connsiteX474" fmla="*/ 2890095 w 6172200"/>
                      <a:gd name="connsiteY474" fmla="*/ 1804366 h 5592416"/>
                      <a:gd name="connsiteX475" fmla="*/ 2888507 w 6172200"/>
                      <a:gd name="connsiteY475" fmla="*/ 1785316 h 5592416"/>
                      <a:gd name="connsiteX476" fmla="*/ 2893270 w 6172200"/>
                      <a:gd name="connsiteY476" fmla="*/ 1748803 h 5592416"/>
                      <a:gd name="connsiteX477" fmla="*/ 2904382 w 6172200"/>
                      <a:gd name="connsiteY477" fmla="*/ 1715466 h 5592416"/>
                      <a:gd name="connsiteX478" fmla="*/ 2925020 w 6172200"/>
                      <a:gd name="connsiteY478" fmla="*/ 1686891 h 5592416"/>
                      <a:gd name="connsiteX479" fmla="*/ 2950420 w 6172200"/>
                      <a:gd name="connsiteY479" fmla="*/ 1661491 h 5592416"/>
                      <a:gd name="connsiteX480" fmla="*/ 2980582 w 6172200"/>
                      <a:gd name="connsiteY480" fmla="*/ 1642441 h 5592416"/>
                      <a:gd name="connsiteX481" fmla="*/ 3015507 w 6172200"/>
                      <a:gd name="connsiteY481" fmla="*/ 1631328 h 5592416"/>
                      <a:gd name="connsiteX482" fmla="*/ 3053607 w 6172200"/>
                      <a:gd name="connsiteY482" fmla="*/ 1626566 h 5592416"/>
                      <a:gd name="connsiteX483" fmla="*/ 3091707 w 6172200"/>
                      <a:gd name="connsiteY483" fmla="*/ 1631328 h 5592416"/>
                      <a:gd name="connsiteX484" fmla="*/ 3125045 w 6172200"/>
                      <a:gd name="connsiteY484" fmla="*/ 1642441 h 5592416"/>
                      <a:gd name="connsiteX485" fmla="*/ 3155207 w 6172200"/>
                      <a:gd name="connsiteY485" fmla="*/ 1661491 h 5592416"/>
                      <a:gd name="connsiteX486" fmla="*/ 3182195 w 6172200"/>
                      <a:gd name="connsiteY486" fmla="*/ 1686891 h 5592416"/>
                      <a:gd name="connsiteX487" fmla="*/ 3201245 w 6172200"/>
                      <a:gd name="connsiteY487" fmla="*/ 1715466 h 5592416"/>
                      <a:gd name="connsiteX488" fmla="*/ 3213945 w 6172200"/>
                      <a:gd name="connsiteY488" fmla="*/ 1748803 h 5592416"/>
                      <a:gd name="connsiteX489" fmla="*/ 3217120 w 6172200"/>
                      <a:gd name="connsiteY489" fmla="*/ 1785316 h 5592416"/>
                      <a:gd name="connsiteX490" fmla="*/ 3215532 w 6172200"/>
                      <a:gd name="connsiteY490" fmla="*/ 1804366 h 5592416"/>
                      <a:gd name="connsiteX491" fmla="*/ 3210770 w 6172200"/>
                      <a:gd name="connsiteY491" fmla="*/ 1826591 h 5592416"/>
                      <a:gd name="connsiteX492" fmla="*/ 3204420 w 6172200"/>
                      <a:gd name="connsiteY492" fmla="*/ 1848816 h 5592416"/>
                      <a:gd name="connsiteX493" fmla="*/ 3198070 w 6172200"/>
                      <a:gd name="connsiteY493" fmla="*/ 1871041 h 5592416"/>
                      <a:gd name="connsiteX494" fmla="*/ 3190132 w 6172200"/>
                      <a:gd name="connsiteY494" fmla="*/ 1891678 h 5592416"/>
                      <a:gd name="connsiteX495" fmla="*/ 3183782 w 6172200"/>
                      <a:gd name="connsiteY495" fmla="*/ 1907553 h 5592416"/>
                      <a:gd name="connsiteX496" fmla="*/ 3179020 w 6172200"/>
                      <a:gd name="connsiteY496" fmla="*/ 1917078 h 5592416"/>
                      <a:gd name="connsiteX497" fmla="*/ 3175845 w 6172200"/>
                      <a:gd name="connsiteY497" fmla="*/ 1921841 h 5592416"/>
                      <a:gd name="connsiteX498" fmla="*/ 3167907 w 6172200"/>
                      <a:gd name="connsiteY498" fmla="*/ 1948828 h 5592416"/>
                      <a:gd name="connsiteX499" fmla="*/ 3167907 w 6172200"/>
                      <a:gd name="connsiteY499" fmla="*/ 1972641 h 5592416"/>
                      <a:gd name="connsiteX500" fmla="*/ 3179020 w 6172200"/>
                      <a:gd name="connsiteY500" fmla="*/ 1993278 h 5592416"/>
                      <a:gd name="connsiteX501" fmla="*/ 3193307 w 6172200"/>
                      <a:gd name="connsiteY501" fmla="*/ 2009153 h 5592416"/>
                      <a:gd name="connsiteX502" fmla="*/ 3215532 w 6172200"/>
                      <a:gd name="connsiteY502" fmla="*/ 2018678 h 5592416"/>
                      <a:gd name="connsiteX503" fmla="*/ 3244107 w 6172200"/>
                      <a:gd name="connsiteY503" fmla="*/ 2021853 h 5592416"/>
                      <a:gd name="connsiteX504" fmla="*/ 3801320 w 6172200"/>
                      <a:gd name="connsiteY504" fmla="*/ 2021853 h 5592416"/>
                      <a:gd name="connsiteX505" fmla="*/ 3804495 w 6172200"/>
                      <a:gd name="connsiteY505" fmla="*/ 2104403 h 5592416"/>
                      <a:gd name="connsiteX506" fmla="*/ 3804495 w 6172200"/>
                      <a:gd name="connsiteY506" fmla="*/ 2112341 h 5592416"/>
                      <a:gd name="connsiteX507" fmla="*/ 3804495 w 6172200"/>
                      <a:gd name="connsiteY507" fmla="*/ 2123453 h 5592416"/>
                      <a:gd name="connsiteX508" fmla="*/ 3804495 w 6172200"/>
                      <a:gd name="connsiteY508" fmla="*/ 2132978 h 5592416"/>
                      <a:gd name="connsiteX509" fmla="*/ 3801320 w 6172200"/>
                      <a:gd name="connsiteY509" fmla="*/ 2563191 h 5592416"/>
                      <a:gd name="connsiteX510" fmla="*/ 3802907 w 6172200"/>
                      <a:gd name="connsiteY510" fmla="*/ 2588591 h 5592416"/>
                      <a:gd name="connsiteX511" fmla="*/ 3810845 w 6172200"/>
                      <a:gd name="connsiteY511" fmla="*/ 2607641 h 5592416"/>
                      <a:gd name="connsiteX512" fmla="*/ 3823545 w 6172200"/>
                      <a:gd name="connsiteY512" fmla="*/ 2621928 h 5592416"/>
                      <a:gd name="connsiteX513" fmla="*/ 3839420 w 6172200"/>
                      <a:gd name="connsiteY513" fmla="*/ 2633041 h 5592416"/>
                      <a:gd name="connsiteX514" fmla="*/ 3858470 w 6172200"/>
                      <a:gd name="connsiteY514" fmla="*/ 2637803 h 5592416"/>
                      <a:gd name="connsiteX515" fmla="*/ 3879107 w 6172200"/>
                      <a:gd name="connsiteY515" fmla="*/ 2636216 h 5592416"/>
                      <a:gd name="connsiteX516" fmla="*/ 3904507 w 6172200"/>
                      <a:gd name="connsiteY516" fmla="*/ 2629866 h 5592416"/>
                      <a:gd name="connsiteX517" fmla="*/ 3909270 w 6172200"/>
                      <a:gd name="connsiteY517" fmla="*/ 2628279 h 5592416"/>
                      <a:gd name="connsiteX518" fmla="*/ 3920382 w 6172200"/>
                      <a:gd name="connsiteY518" fmla="*/ 2623516 h 5592416"/>
                      <a:gd name="connsiteX519" fmla="*/ 3936257 w 6172200"/>
                      <a:gd name="connsiteY519" fmla="*/ 2617166 h 5592416"/>
                      <a:gd name="connsiteX520" fmla="*/ 3956895 w 6172200"/>
                      <a:gd name="connsiteY520" fmla="*/ 2609228 h 5592416"/>
                      <a:gd name="connsiteX521" fmla="*/ 3980707 w 6172200"/>
                      <a:gd name="connsiteY521" fmla="*/ 2602878 h 5592416"/>
                      <a:gd name="connsiteX522" fmla="*/ 4002932 w 6172200"/>
                      <a:gd name="connsiteY522" fmla="*/ 2596528 h 5592416"/>
                      <a:gd name="connsiteX523" fmla="*/ 4025157 w 6172200"/>
                      <a:gd name="connsiteY523" fmla="*/ 2591766 h 5592416"/>
                      <a:gd name="connsiteX524" fmla="*/ 4044207 w 6172200"/>
                      <a:gd name="connsiteY524" fmla="*/ 2590178 h 5592416"/>
                      <a:gd name="connsiteX525" fmla="*/ 4083895 w 6172200"/>
                      <a:gd name="connsiteY525" fmla="*/ 2594941 h 5592416"/>
                      <a:gd name="connsiteX526" fmla="*/ 4117232 w 6172200"/>
                      <a:gd name="connsiteY526" fmla="*/ 2606053 h 5592416"/>
                      <a:gd name="connsiteX527" fmla="*/ 4147395 w 6172200"/>
                      <a:gd name="connsiteY527" fmla="*/ 2625103 h 5592416"/>
                      <a:gd name="connsiteX528" fmla="*/ 4174382 w 6172200"/>
                      <a:gd name="connsiteY528" fmla="*/ 2648916 h 5592416"/>
                      <a:gd name="connsiteX529" fmla="*/ 4191845 w 6172200"/>
                      <a:gd name="connsiteY529" fmla="*/ 2679078 h 5592416"/>
                      <a:gd name="connsiteX530" fmla="*/ 4204545 w 6172200"/>
                      <a:gd name="connsiteY530" fmla="*/ 2712416 h 5592416"/>
                      <a:gd name="connsiteX531" fmla="*/ 4209307 w 6172200"/>
                      <a:gd name="connsiteY531" fmla="*/ 2747341 h 5592416"/>
                      <a:gd name="connsiteX532" fmla="*/ 4204545 w 6172200"/>
                      <a:gd name="connsiteY532" fmla="*/ 2785441 h 5592416"/>
                      <a:gd name="connsiteX533" fmla="*/ 4191845 w 6172200"/>
                      <a:gd name="connsiteY533" fmla="*/ 2818778 h 5592416"/>
                      <a:gd name="connsiteX534" fmla="*/ 4174382 w 6172200"/>
                      <a:gd name="connsiteY534" fmla="*/ 2847353 h 5592416"/>
                      <a:gd name="connsiteX535" fmla="*/ 4147395 w 6172200"/>
                      <a:gd name="connsiteY535" fmla="*/ 2872753 h 5592416"/>
                      <a:gd name="connsiteX536" fmla="*/ 4117232 w 6172200"/>
                      <a:gd name="connsiteY536" fmla="*/ 2891803 h 5592416"/>
                      <a:gd name="connsiteX537" fmla="*/ 4083895 w 6172200"/>
                      <a:gd name="connsiteY537" fmla="*/ 2902916 h 5592416"/>
                      <a:gd name="connsiteX538" fmla="*/ 4044207 w 6172200"/>
                      <a:gd name="connsiteY538" fmla="*/ 2907678 h 5592416"/>
                      <a:gd name="connsiteX539" fmla="*/ 4025157 w 6172200"/>
                      <a:gd name="connsiteY539" fmla="*/ 2906091 h 5592416"/>
                      <a:gd name="connsiteX540" fmla="*/ 4002932 w 6172200"/>
                      <a:gd name="connsiteY540" fmla="*/ 2901328 h 5592416"/>
                      <a:gd name="connsiteX541" fmla="*/ 3980707 w 6172200"/>
                      <a:gd name="connsiteY541" fmla="*/ 2894978 h 5592416"/>
                      <a:gd name="connsiteX542" fmla="*/ 3956895 w 6172200"/>
                      <a:gd name="connsiteY542" fmla="*/ 2887041 h 5592416"/>
                      <a:gd name="connsiteX543" fmla="*/ 3936257 w 6172200"/>
                      <a:gd name="connsiteY543" fmla="*/ 2880691 h 5592416"/>
                      <a:gd name="connsiteX544" fmla="*/ 3920382 w 6172200"/>
                      <a:gd name="connsiteY544" fmla="*/ 2874341 h 5592416"/>
                      <a:gd name="connsiteX545" fmla="*/ 3909270 w 6172200"/>
                      <a:gd name="connsiteY545" fmla="*/ 2869578 h 5592416"/>
                      <a:gd name="connsiteX546" fmla="*/ 3904507 w 6172200"/>
                      <a:gd name="connsiteY546" fmla="*/ 2867991 h 5592416"/>
                      <a:gd name="connsiteX547" fmla="*/ 3879107 w 6172200"/>
                      <a:gd name="connsiteY547" fmla="*/ 2861641 h 5592416"/>
                      <a:gd name="connsiteX548" fmla="*/ 3858470 w 6172200"/>
                      <a:gd name="connsiteY548" fmla="*/ 2860053 h 5592416"/>
                      <a:gd name="connsiteX549" fmla="*/ 3839420 w 6172200"/>
                      <a:gd name="connsiteY549" fmla="*/ 2864816 h 5592416"/>
                      <a:gd name="connsiteX550" fmla="*/ 3823545 w 6172200"/>
                      <a:gd name="connsiteY550" fmla="*/ 2874341 h 5592416"/>
                      <a:gd name="connsiteX551" fmla="*/ 3810845 w 6172200"/>
                      <a:gd name="connsiteY551" fmla="*/ 2890216 h 5592416"/>
                      <a:gd name="connsiteX552" fmla="*/ 3802907 w 6172200"/>
                      <a:gd name="connsiteY552" fmla="*/ 2909266 h 5592416"/>
                      <a:gd name="connsiteX553" fmla="*/ 3801320 w 6172200"/>
                      <a:gd name="connsiteY553" fmla="*/ 2933078 h 5592416"/>
                      <a:gd name="connsiteX554" fmla="*/ 3801320 w 6172200"/>
                      <a:gd name="connsiteY554" fmla="*/ 3363291 h 5592416"/>
                      <a:gd name="connsiteX555" fmla="*/ 3798145 w 6172200"/>
                      <a:gd name="connsiteY555" fmla="*/ 3375991 h 5592416"/>
                      <a:gd name="connsiteX556" fmla="*/ 3796557 w 6172200"/>
                      <a:gd name="connsiteY556" fmla="*/ 3387103 h 5592416"/>
                      <a:gd name="connsiteX557" fmla="*/ 3796557 w 6172200"/>
                      <a:gd name="connsiteY557" fmla="*/ 3472828 h 5592416"/>
                      <a:gd name="connsiteX558" fmla="*/ 4356945 w 6172200"/>
                      <a:gd name="connsiteY558" fmla="*/ 3472828 h 5592416"/>
                      <a:gd name="connsiteX559" fmla="*/ 4385520 w 6172200"/>
                      <a:gd name="connsiteY559" fmla="*/ 3477591 h 5592416"/>
                      <a:gd name="connsiteX560" fmla="*/ 4407745 w 6172200"/>
                      <a:gd name="connsiteY560" fmla="*/ 3487116 h 5592416"/>
                      <a:gd name="connsiteX561" fmla="*/ 4423620 w 6172200"/>
                      <a:gd name="connsiteY561" fmla="*/ 3504578 h 5592416"/>
                      <a:gd name="connsiteX562" fmla="*/ 4433145 w 6172200"/>
                      <a:gd name="connsiteY562" fmla="*/ 3523628 h 5592416"/>
                      <a:gd name="connsiteX563" fmla="*/ 4433145 w 6172200"/>
                      <a:gd name="connsiteY563" fmla="*/ 3547441 h 5592416"/>
                      <a:gd name="connsiteX564" fmla="*/ 4425207 w 6172200"/>
                      <a:gd name="connsiteY564" fmla="*/ 3572841 h 5592416"/>
                      <a:gd name="connsiteX565" fmla="*/ 4425207 w 6172200"/>
                      <a:gd name="connsiteY565" fmla="*/ 3574428 h 5592416"/>
                      <a:gd name="connsiteX566" fmla="*/ 4420445 w 6172200"/>
                      <a:gd name="connsiteY566" fmla="*/ 3582366 h 5592416"/>
                      <a:gd name="connsiteX567" fmla="*/ 4415682 w 6172200"/>
                      <a:gd name="connsiteY567" fmla="*/ 3593478 h 5592416"/>
                      <a:gd name="connsiteX568" fmla="*/ 4409332 w 6172200"/>
                      <a:gd name="connsiteY568" fmla="*/ 3609353 h 5592416"/>
                      <a:gd name="connsiteX569" fmla="*/ 4402982 w 6172200"/>
                      <a:gd name="connsiteY569" fmla="*/ 3629991 h 5592416"/>
                      <a:gd name="connsiteX570" fmla="*/ 4395045 w 6172200"/>
                      <a:gd name="connsiteY570" fmla="*/ 3650628 h 5592416"/>
                      <a:gd name="connsiteX571" fmla="*/ 4388695 w 6172200"/>
                      <a:gd name="connsiteY571" fmla="*/ 3672853 h 5592416"/>
                      <a:gd name="connsiteX572" fmla="*/ 4385520 w 6172200"/>
                      <a:gd name="connsiteY572" fmla="*/ 3693491 h 5592416"/>
                      <a:gd name="connsiteX573" fmla="*/ 4383932 w 6172200"/>
                      <a:gd name="connsiteY573" fmla="*/ 3710953 h 5592416"/>
                      <a:gd name="connsiteX574" fmla="*/ 4385520 w 6172200"/>
                      <a:gd name="connsiteY574" fmla="*/ 3739528 h 5592416"/>
                      <a:gd name="connsiteX575" fmla="*/ 4393457 w 6172200"/>
                      <a:gd name="connsiteY575" fmla="*/ 3768103 h 5592416"/>
                      <a:gd name="connsiteX576" fmla="*/ 4406157 w 6172200"/>
                      <a:gd name="connsiteY576" fmla="*/ 3793503 h 5592416"/>
                      <a:gd name="connsiteX577" fmla="*/ 4410920 w 6172200"/>
                      <a:gd name="connsiteY577" fmla="*/ 3799853 h 5592416"/>
                      <a:gd name="connsiteX578" fmla="*/ 4431557 w 6172200"/>
                      <a:gd name="connsiteY578" fmla="*/ 3823666 h 5592416"/>
                      <a:gd name="connsiteX579" fmla="*/ 4455370 w 6172200"/>
                      <a:gd name="connsiteY579" fmla="*/ 3842716 h 5592416"/>
                      <a:gd name="connsiteX580" fmla="*/ 4483945 w 6172200"/>
                      <a:gd name="connsiteY580" fmla="*/ 3858591 h 5592416"/>
                      <a:gd name="connsiteX581" fmla="*/ 4515695 w 6172200"/>
                      <a:gd name="connsiteY581" fmla="*/ 3866528 h 5592416"/>
                      <a:gd name="connsiteX582" fmla="*/ 4547445 w 6172200"/>
                      <a:gd name="connsiteY582" fmla="*/ 3869703 h 5592416"/>
                      <a:gd name="connsiteX583" fmla="*/ 4580782 w 6172200"/>
                      <a:gd name="connsiteY583" fmla="*/ 3866528 h 5592416"/>
                      <a:gd name="connsiteX584" fmla="*/ 4612532 w 6172200"/>
                      <a:gd name="connsiteY584" fmla="*/ 3858591 h 5592416"/>
                      <a:gd name="connsiteX585" fmla="*/ 4639520 w 6172200"/>
                      <a:gd name="connsiteY585" fmla="*/ 3842716 h 5592416"/>
                      <a:gd name="connsiteX586" fmla="*/ 4663332 w 6172200"/>
                      <a:gd name="connsiteY586" fmla="*/ 3823666 h 5592416"/>
                      <a:gd name="connsiteX587" fmla="*/ 4682382 w 6172200"/>
                      <a:gd name="connsiteY587" fmla="*/ 3799853 h 5592416"/>
                      <a:gd name="connsiteX588" fmla="*/ 4687145 w 6172200"/>
                      <a:gd name="connsiteY588" fmla="*/ 3793503 h 5592416"/>
                      <a:gd name="connsiteX589" fmla="*/ 4701432 w 6172200"/>
                      <a:gd name="connsiteY589" fmla="*/ 3768103 h 5592416"/>
                      <a:gd name="connsiteX590" fmla="*/ 4709370 w 6172200"/>
                      <a:gd name="connsiteY590" fmla="*/ 3739528 h 5592416"/>
                      <a:gd name="connsiteX591" fmla="*/ 4712545 w 6172200"/>
                      <a:gd name="connsiteY591" fmla="*/ 3710953 h 5592416"/>
                      <a:gd name="connsiteX592" fmla="*/ 4710957 w 6172200"/>
                      <a:gd name="connsiteY592" fmla="*/ 3693491 h 5592416"/>
                      <a:gd name="connsiteX593" fmla="*/ 4706195 w 6172200"/>
                      <a:gd name="connsiteY593" fmla="*/ 3672853 h 5592416"/>
                      <a:gd name="connsiteX594" fmla="*/ 4699845 w 6172200"/>
                      <a:gd name="connsiteY594" fmla="*/ 3650628 h 5592416"/>
                      <a:gd name="connsiteX595" fmla="*/ 4693495 w 6172200"/>
                      <a:gd name="connsiteY595" fmla="*/ 3629991 h 5592416"/>
                      <a:gd name="connsiteX596" fmla="*/ 4683970 w 6172200"/>
                      <a:gd name="connsiteY596" fmla="*/ 3609353 h 5592416"/>
                      <a:gd name="connsiteX597" fmla="*/ 4677620 w 6172200"/>
                      <a:gd name="connsiteY597" fmla="*/ 3593478 h 5592416"/>
                      <a:gd name="connsiteX598" fmla="*/ 4672857 w 6172200"/>
                      <a:gd name="connsiteY598" fmla="*/ 3582366 h 5592416"/>
                      <a:gd name="connsiteX599" fmla="*/ 4669682 w 6172200"/>
                      <a:gd name="connsiteY599" fmla="*/ 3574428 h 5592416"/>
                      <a:gd name="connsiteX600" fmla="*/ 4669682 w 6172200"/>
                      <a:gd name="connsiteY600" fmla="*/ 3572841 h 5592416"/>
                      <a:gd name="connsiteX601" fmla="*/ 4661745 w 6172200"/>
                      <a:gd name="connsiteY601" fmla="*/ 3547441 h 5592416"/>
                      <a:gd name="connsiteX602" fmla="*/ 4663332 w 6172200"/>
                      <a:gd name="connsiteY602" fmla="*/ 3523628 h 5592416"/>
                      <a:gd name="connsiteX603" fmla="*/ 4671270 w 6172200"/>
                      <a:gd name="connsiteY603" fmla="*/ 3504578 h 5592416"/>
                      <a:gd name="connsiteX604" fmla="*/ 4687145 w 6172200"/>
                      <a:gd name="connsiteY604" fmla="*/ 3487116 h 5592416"/>
                      <a:gd name="connsiteX605" fmla="*/ 4710957 w 6172200"/>
                      <a:gd name="connsiteY605" fmla="*/ 3477591 h 5592416"/>
                      <a:gd name="connsiteX606" fmla="*/ 4737945 w 6172200"/>
                      <a:gd name="connsiteY606" fmla="*/ 3472828 h 5592416"/>
                      <a:gd name="connsiteX607" fmla="*/ 5296745 w 6172200"/>
                      <a:gd name="connsiteY607" fmla="*/ 3472828 h 5592416"/>
                      <a:gd name="connsiteX608" fmla="*/ 5296745 w 6172200"/>
                      <a:gd name="connsiteY608" fmla="*/ 2933078 h 5592416"/>
                      <a:gd name="connsiteX609" fmla="*/ 5299920 w 6172200"/>
                      <a:gd name="connsiteY609" fmla="*/ 2909266 h 5592416"/>
                      <a:gd name="connsiteX610" fmla="*/ 5307858 w 6172200"/>
                      <a:gd name="connsiteY610" fmla="*/ 2890216 h 5592416"/>
                      <a:gd name="connsiteX611" fmla="*/ 5320558 w 6172200"/>
                      <a:gd name="connsiteY611" fmla="*/ 2874341 h 5592416"/>
                      <a:gd name="connsiteX612" fmla="*/ 5336433 w 6172200"/>
                      <a:gd name="connsiteY612" fmla="*/ 2864816 h 5592416"/>
                      <a:gd name="connsiteX613" fmla="*/ 5355483 w 6172200"/>
                      <a:gd name="connsiteY613" fmla="*/ 2860053 h 5592416"/>
                      <a:gd name="connsiteX614" fmla="*/ 5377708 w 6172200"/>
                      <a:gd name="connsiteY614" fmla="*/ 2861641 h 5592416"/>
                      <a:gd name="connsiteX615" fmla="*/ 5403108 w 6172200"/>
                      <a:gd name="connsiteY615" fmla="*/ 2867991 h 5592416"/>
                      <a:gd name="connsiteX616" fmla="*/ 5406283 w 6172200"/>
                      <a:gd name="connsiteY616" fmla="*/ 2869578 h 5592416"/>
                      <a:gd name="connsiteX617" fmla="*/ 5417395 w 6172200"/>
                      <a:gd name="connsiteY617" fmla="*/ 2874341 h 5592416"/>
                      <a:gd name="connsiteX618" fmla="*/ 5433270 w 6172200"/>
                      <a:gd name="connsiteY618" fmla="*/ 2880691 h 5592416"/>
                      <a:gd name="connsiteX619" fmla="*/ 5453907 w 6172200"/>
                      <a:gd name="connsiteY619" fmla="*/ 2887041 h 5592416"/>
                      <a:gd name="connsiteX620" fmla="*/ 5476132 w 6172200"/>
                      <a:gd name="connsiteY620" fmla="*/ 2894978 h 5592416"/>
                      <a:gd name="connsiteX621" fmla="*/ 5501532 w 6172200"/>
                      <a:gd name="connsiteY621" fmla="*/ 2901328 h 5592416"/>
                      <a:gd name="connsiteX622" fmla="*/ 5523758 w 6172200"/>
                      <a:gd name="connsiteY622" fmla="*/ 2906091 h 5592416"/>
                      <a:gd name="connsiteX623" fmla="*/ 5542808 w 6172200"/>
                      <a:gd name="connsiteY623" fmla="*/ 2907678 h 5592416"/>
                      <a:gd name="connsiteX624" fmla="*/ 5580908 w 6172200"/>
                      <a:gd name="connsiteY624" fmla="*/ 2902916 h 5592416"/>
                      <a:gd name="connsiteX625" fmla="*/ 5614245 w 6172200"/>
                      <a:gd name="connsiteY625" fmla="*/ 2891803 h 5592416"/>
                      <a:gd name="connsiteX626" fmla="*/ 5644408 w 6172200"/>
                      <a:gd name="connsiteY626" fmla="*/ 2872753 h 5592416"/>
                      <a:gd name="connsiteX627" fmla="*/ 5671395 w 6172200"/>
                      <a:gd name="connsiteY627" fmla="*/ 2847353 h 5592416"/>
                      <a:gd name="connsiteX628" fmla="*/ 5690445 w 6172200"/>
                      <a:gd name="connsiteY628" fmla="*/ 2818778 h 5592416"/>
                      <a:gd name="connsiteX629" fmla="*/ 5703145 w 6172200"/>
                      <a:gd name="connsiteY629" fmla="*/ 2785441 h 5592416"/>
                      <a:gd name="connsiteX630" fmla="*/ 5706320 w 6172200"/>
                      <a:gd name="connsiteY630" fmla="*/ 2747341 h 5592416"/>
                      <a:gd name="connsiteX631" fmla="*/ 5703145 w 6172200"/>
                      <a:gd name="connsiteY631" fmla="*/ 2712416 h 5592416"/>
                      <a:gd name="connsiteX632" fmla="*/ 5690445 w 6172200"/>
                      <a:gd name="connsiteY632" fmla="*/ 2679078 h 5592416"/>
                      <a:gd name="connsiteX633" fmla="*/ 5671395 w 6172200"/>
                      <a:gd name="connsiteY633" fmla="*/ 2648916 h 5592416"/>
                      <a:gd name="connsiteX634" fmla="*/ 5644408 w 6172200"/>
                      <a:gd name="connsiteY634" fmla="*/ 2625103 h 5592416"/>
                      <a:gd name="connsiteX635" fmla="*/ 5614245 w 6172200"/>
                      <a:gd name="connsiteY635" fmla="*/ 2606053 h 5592416"/>
                      <a:gd name="connsiteX636" fmla="*/ 5580908 w 6172200"/>
                      <a:gd name="connsiteY636" fmla="*/ 2594941 h 5592416"/>
                      <a:gd name="connsiteX637" fmla="*/ 5542808 w 6172200"/>
                      <a:gd name="connsiteY637" fmla="*/ 2590178 h 5592416"/>
                      <a:gd name="connsiteX638" fmla="*/ 5523758 w 6172200"/>
                      <a:gd name="connsiteY638" fmla="*/ 2591766 h 5592416"/>
                      <a:gd name="connsiteX639" fmla="*/ 5501532 w 6172200"/>
                      <a:gd name="connsiteY639" fmla="*/ 2596528 h 5592416"/>
                      <a:gd name="connsiteX640" fmla="*/ 5476132 w 6172200"/>
                      <a:gd name="connsiteY640" fmla="*/ 2602878 h 5592416"/>
                      <a:gd name="connsiteX641" fmla="*/ 5453907 w 6172200"/>
                      <a:gd name="connsiteY641" fmla="*/ 2609228 h 5592416"/>
                      <a:gd name="connsiteX642" fmla="*/ 5433270 w 6172200"/>
                      <a:gd name="connsiteY642" fmla="*/ 2617166 h 5592416"/>
                      <a:gd name="connsiteX643" fmla="*/ 5417395 w 6172200"/>
                      <a:gd name="connsiteY643" fmla="*/ 2623516 h 5592416"/>
                      <a:gd name="connsiteX644" fmla="*/ 5406283 w 6172200"/>
                      <a:gd name="connsiteY644" fmla="*/ 2628279 h 5592416"/>
                      <a:gd name="connsiteX645" fmla="*/ 5403108 w 6172200"/>
                      <a:gd name="connsiteY645" fmla="*/ 2629866 h 5592416"/>
                      <a:gd name="connsiteX646" fmla="*/ 5377708 w 6172200"/>
                      <a:gd name="connsiteY646" fmla="*/ 2636216 h 5592416"/>
                      <a:gd name="connsiteX647" fmla="*/ 5355483 w 6172200"/>
                      <a:gd name="connsiteY647" fmla="*/ 2637803 h 5592416"/>
                      <a:gd name="connsiteX648" fmla="*/ 5336433 w 6172200"/>
                      <a:gd name="connsiteY648" fmla="*/ 2633041 h 5592416"/>
                      <a:gd name="connsiteX649" fmla="*/ 5320558 w 6172200"/>
                      <a:gd name="connsiteY649" fmla="*/ 2621928 h 5592416"/>
                      <a:gd name="connsiteX650" fmla="*/ 5307858 w 6172200"/>
                      <a:gd name="connsiteY650" fmla="*/ 2607641 h 5592416"/>
                      <a:gd name="connsiteX651" fmla="*/ 5299920 w 6172200"/>
                      <a:gd name="connsiteY651" fmla="*/ 2588591 h 5592416"/>
                      <a:gd name="connsiteX652" fmla="*/ 5296745 w 6172200"/>
                      <a:gd name="connsiteY652" fmla="*/ 2563191 h 5592416"/>
                      <a:gd name="connsiteX653" fmla="*/ 5296745 w 6172200"/>
                      <a:gd name="connsiteY653" fmla="*/ 2021853 h 5592416"/>
                      <a:gd name="connsiteX654" fmla="*/ 4737945 w 6172200"/>
                      <a:gd name="connsiteY654" fmla="*/ 2021853 h 5592416"/>
                      <a:gd name="connsiteX655" fmla="*/ 4710957 w 6172200"/>
                      <a:gd name="connsiteY655" fmla="*/ 2025028 h 5592416"/>
                      <a:gd name="connsiteX656" fmla="*/ 4687145 w 6172200"/>
                      <a:gd name="connsiteY656" fmla="*/ 2037728 h 5592416"/>
                      <a:gd name="connsiteX657" fmla="*/ 4671270 w 6172200"/>
                      <a:gd name="connsiteY657" fmla="*/ 2052016 h 5592416"/>
                      <a:gd name="connsiteX658" fmla="*/ 4663332 w 6172200"/>
                      <a:gd name="connsiteY658" fmla="*/ 2072653 h 5592416"/>
                      <a:gd name="connsiteX659" fmla="*/ 4661745 w 6172200"/>
                      <a:gd name="connsiteY659" fmla="*/ 2096466 h 5592416"/>
                      <a:gd name="connsiteX660" fmla="*/ 4669682 w 6172200"/>
                      <a:gd name="connsiteY660" fmla="*/ 2121866 h 5592416"/>
                      <a:gd name="connsiteX661" fmla="*/ 4671270 w 6172200"/>
                      <a:gd name="connsiteY661" fmla="*/ 2126628 h 5592416"/>
                      <a:gd name="connsiteX662" fmla="*/ 4676032 w 6172200"/>
                      <a:gd name="connsiteY662" fmla="*/ 2139328 h 5592416"/>
                      <a:gd name="connsiteX663" fmla="*/ 4682382 w 6172200"/>
                      <a:gd name="connsiteY663" fmla="*/ 2155203 h 5592416"/>
                      <a:gd name="connsiteX664" fmla="*/ 4691907 w 6172200"/>
                      <a:gd name="connsiteY664" fmla="*/ 2174253 h 5592416"/>
                      <a:gd name="connsiteX665" fmla="*/ 4699845 w 6172200"/>
                      <a:gd name="connsiteY665" fmla="*/ 2196478 h 5592416"/>
                      <a:gd name="connsiteX666" fmla="*/ 4706195 w 6172200"/>
                      <a:gd name="connsiteY666" fmla="*/ 2220291 h 5592416"/>
                      <a:gd name="connsiteX667" fmla="*/ 4710957 w 6172200"/>
                      <a:gd name="connsiteY667" fmla="*/ 2240928 h 5592416"/>
                      <a:gd name="connsiteX668" fmla="*/ 4712545 w 6172200"/>
                      <a:gd name="connsiteY668" fmla="*/ 2259979 h 5592416"/>
                      <a:gd name="connsiteX669" fmla="*/ 4707782 w 6172200"/>
                      <a:gd name="connsiteY669" fmla="*/ 2294903 h 5592416"/>
                      <a:gd name="connsiteX670" fmla="*/ 4695082 w 6172200"/>
                      <a:gd name="connsiteY670" fmla="*/ 2329828 h 5592416"/>
                      <a:gd name="connsiteX671" fmla="*/ 4674445 w 6172200"/>
                      <a:gd name="connsiteY671" fmla="*/ 2358403 h 5592416"/>
                      <a:gd name="connsiteX672" fmla="*/ 4650632 w 6172200"/>
                      <a:gd name="connsiteY672" fmla="*/ 2383803 h 5592416"/>
                      <a:gd name="connsiteX673" fmla="*/ 4620470 w 6172200"/>
                      <a:gd name="connsiteY673" fmla="*/ 2402853 h 5592416"/>
                      <a:gd name="connsiteX674" fmla="*/ 4583957 w 6172200"/>
                      <a:gd name="connsiteY674" fmla="*/ 2415553 h 5592416"/>
                      <a:gd name="connsiteX675" fmla="*/ 4547445 w 6172200"/>
                      <a:gd name="connsiteY675" fmla="*/ 2418728 h 5592416"/>
                      <a:gd name="connsiteX676" fmla="*/ 4509345 w 6172200"/>
                      <a:gd name="connsiteY676" fmla="*/ 2415553 h 5592416"/>
                      <a:gd name="connsiteX677" fmla="*/ 4476007 w 6172200"/>
                      <a:gd name="connsiteY677" fmla="*/ 2402853 h 5592416"/>
                      <a:gd name="connsiteX678" fmla="*/ 4445845 w 6172200"/>
                      <a:gd name="connsiteY678" fmla="*/ 2383803 h 5592416"/>
                      <a:gd name="connsiteX679" fmla="*/ 4418857 w 6172200"/>
                      <a:gd name="connsiteY679" fmla="*/ 2358403 h 5592416"/>
                      <a:gd name="connsiteX680" fmla="*/ 4399807 w 6172200"/>
                      <a:gd name="connsiteY680" fmla="*/ 2329828 h 5592416"/>
                      <a:gd name="connsiteX681" fmla="*/ 4387107 w 6172200"/>
                      <a:gd name="connsiteY681" fmla="*/ 2294903 h 5592416"/>
                      <a:gd name="connsiteX682" fmla="*/ 4383932 w 6172200"/>
                      <a:gd name="connsiteY682" fmla="*/ 2259979 h 5592416"/>
                      <a:gd name="connsiteX683" fmla="*/ 4385520 w 6172200"/>
                      <a:gd name="connsiteY683" fmla="*/ 2240928 h 5592416"/>
                      <a:gd name="connsiteX684" fmla="*/ 4390282 w 6172200"/>
                      <a:gd name="connsiteY684" fmla="*/ 2220291 h 5592416"/>
                      <a:gd name="connsiteX685" fmla="*/ 4396632 w 6172200"/>
                      <a:gd name="connsiteY685" fmla="*/ 2196478 h 5592416"/>
                      <a:gd name="connsiteX686" fmla="*/ 4402982 w 6172200"/>
                      <a:gd name="connsiteY686" fmla="*/ 2174253 h 5592416"/>
                      <a:gd name="connsiteX687" fmla="*/ 4410920 w 6172200"/>
                      <a:gd name="connsiteY687" fmla="*/ 2155203 h 5592416"/>
                      <a:gd name="connsiteX688" fmla="*/ 4417270 w 6172200"/>
                      <a:gd name="connsiteY688" fmla="*/ 2139328 h 5592416"/>
                      <a:gd name="connsiteX689" fmla="*/ 4423620 w 6172200"/>
                      <a:gd name="connsiteY689" fmla="*/ 2126628 h 5592416"/>
                      <a:gd name="connsiteX690" fmla="*/ 4425207 w 6172200"/>
                      <a:gd name="connsiteY690" fmla="*/ 2121866 h 5592416"/>
                      <a:gd name="connsiteX691" fmla="*/ 4433145 w 6172200"/>
                      <a:gd name="connsiteY691" fmla="*/ 2096466 h 5592416"/>
                      <a:gd name="connsiteX692" fmla="*/ 4433145 w 6172200"/>
                      <a:gd name="connsiteY692" fmla="*/ 2072653 h 5592416"/>
                      <a:gd name="connsiteX693" fmla="*/ 4423620 w 6172200"/>
                      <a:gd name="connsiteY693" fmla="*/ 2052016 h 5592416"/>
                      <a:gd name="connsiteX694" fmla="*/ 4407745 w 6172200"/>
                      <a:gd name="connsiteY694" fmla="*/ 2037728 h 5592416"/>
                      <a:gd name="connsiteX695" fmla="*/ 4385520 w 6172200"/>
                      <a:gd name="connsiteY695" fmla="*/ 2025028 h 5592416"/>
                      <a:gd name="connsiteX696" fmla="*/ 4356945 w 6172200"/>
                      <a:gd name="connsiteY696" fmla="*/ 2021853 h 5592416"/>
                      <a:gd name="connsiteX697" fmla="*/ 3804495 w 6172200"/>
                      <a:gd name="connsiteY697" fmla="*/ 2021853 h 5592416"/>
                      <a:gd name="connsiteX698" fmla="*/ 3804495 w 6172200"/>
                      <a:gd name="connsiteY698" fmla="*/ 1480516 h 5592416"/>
                      <a:gd name="connsiteX699" fmla="*/ 3806082 w 6172200"/>
                      <a:gd name="connsiteY699" fmla="*/ 1458291 h 5592416"/>
                      <a:gd name="connsiteX700" fmla="*/ 3814020 w 6172200"/>
                      <a:gd name="connsiteY700" fmla="*/ 1437653 h 5592416"/>
                      <a:gd name="connsiteX701" fmla="*/ 3826720 w 6172200"/>
                      <a:gd name="connsiteY701" fmla="*/ 1423366 h 5592416"/>
                      <a:gd name="connsiteX702" fmla="*/ 3842595 w 6172200"/>
                      <a:gd name="connsiteY702" fmla="*/ 1413841 h 5592416"/>
                      <a:gd name="connsiteX703" fmla="*/ 3861645 w 6172200"/>
                      <a:gd name="connsiteY703" fmla="*/ 1409078 h 5592416"/>
                      <a:gd name="connsiteX704" fmla="*/ 3882282 w 6172200"/>
                      <a:gd name="connsiteY704" fmla="*/ 1409078 h 5592416"/>
                      <a:gd name="connsiteX705" fmla="*/ 3907682 w 6172200"/>
                      <a:gd name="connsiteY705" fmla="*/ 1417016 h 5592416"/>
                      <a:gd name="connsiteX706" fmla="*/ 3912445 w 6172200"/>
                      <a:gd name="connsiteY706" fmla="*/ 1418603 h 5592416"/>
                      <a:gd name="connsiteX707" fmla="*/ 3923557 w 6172200"/>
                      <a:gd name="connsiteY707" fmla="*/ 1423366 h 5592416"/>
                      <a:gd name="connsiteX708" fmla="*/ 3939432 w 6172200"/>
                      <a:gd name="connsiteY708" fmla="*/ 1428129 h 5592416"/>
                      <a:gd name="connsiteX709" fmla="*/ 3960070 w 6172200"/>
                      <a:gd name="connsiteY709" fmla="*/ 1436066 h 5592416"/>
                      <a:gd name="connsiteX710" fmla="*/ 3983882 w 6172200"/>
                      <a:gd name="connsiteY710" fmla="*/ 1444003 h 5592416"/>
                      <a:gd name="connsiteX711" fmla="*/ 4006107 w 6172200"/>
                      <a:gd name="connsiteY711" fmla="*/ 1448766 h 5592416"/>
                      <a:gd name="connsiteX712" fmla="*/ 4028332 w 6172200"/>
                      <a:gd name="connsiteY712" fmla="*/ 1453528 h 5592416"/>
                      <a:gd name="connsiteX713" fmla="*/ 4047382 w 6172200"/>
                      <a:gd name="connsiteY713" fmla="*/ 1455116 h 5592416"/>
                      <a:gd name="connsiteX714" fmla="*/ 4087070 w 6172200"/>
                      <a:gd name="connsiteY714" fmla="*/ 1451941 h 5592416"/>
                      <a:gd name="connsiteX715" fmla="*/ 4120407 w 6172200"/>
                      <a:gd name="connsiteY715" fmla="*/ 1439241 h 5592416"/>
                      <a:gd name="connsiteX716" fmla="*/ 4150570 w 6172200"/>
                      <a:gd name="connsiteY716" fmla="*/ 1421778 h 5592416"/>
                      <a:gd name="connsiteX717" fmla="*/ 4177557 w 6172200"/>
                      <a:gd name="connsiteY717" fmla="*/ 1396378 h 5592416"/>
                      <a:gd name="connsiteX718" fmla="*/ 4196607 w 6172200"/>
                      <a:gd name="connsiteY718" fmla="*/ 1366216 h 5592416"/>
                      <a:gd name="connsiteX719" fmla="*/ 4207720 w 6172200"/>
                      <a:gd name="connsiteY719" fmla="*/ 1334466 h 5592416"/>
                      <a:gd name="connsiteX720" fmla="*/ 4212482 w 6172200"/>
                      <a:gd name="connsiteY720" fmla="*/ 1296366 h 5592416"/>
                      <a:gd name="connsiteX721" fmla="*/ 4207720 w 6172200"/>
                      <a:gd name="connsiteY721" fmla="*/ 1259853 h 5592416"/>
                      <a:gd name="connsiteX722" fmla="*/ 4196607 w 6172200"/>
                      <a:gd name="connsiteY722" fmla="*/ 1228103 h 5592416"/>
                      <a:gd name="connsiteX723" fmla="*/ 4177557 w 6172200"/>
                      <a:gd name="connsiteY723" fmla="*/ 1197940 h 5592416"/>
                      <a:gd name="connsiteX724" fmla="*/ 4150570 w 6172200"/>
                      <a:gd name="connsiteY724" fmla="*/ 1172541 h 5592416"/>
                      <a:gd name="connsiteX725" fmla="*/ 4120407 w 6172200"/>
                      <a:gd name="connsiteY725" fmla="*/ 1155078 h 5592416"/>
                      <a:gd name="connsiteX726" fmla="*/ 4087070 w 6172200"/>
                      <a:gd name="connsiteY726" fmla="*/ 1142378 h 5592416"/>
                      <a:gd name="connsiteX727" fmla="*/ 4047382 w 6172200"/>
                      <a:gd name="connsiteY727" fmla="*/ 1139203 h 5592416"/>
                      <a:gd name="connsiteX728" fmla="*/ 4028332 w 6172200"/>
                      <a:gd name="connsiteY728" fmla="*/ 1140791 h 5592416"/>
                      <a:gd name="connsiteX729" fmla="*/ 4006107 w 6172200"/>
                      <a:gd name="connsiteY729" fmla="*/ 1145553 h 5592416"/>
                      <a:gd name="connsiteX730" fmla="*/ 3983882 w 6172200"/>
                      <a:gd name="connsiteY730" fmla="*/ 1151903 h 5592416"/>
                      <a:gd name="connsiteX731" fmla="*/ 3960070 w 6172200"/>
                      <a:gd name="connsiteY731" fmla="*/ 1158253 h 5592416"/>
                      <a:gd name="connsiteX732" fmla="*/ 3939432 w 6172200"/>
                      <a:gd name="connsiteY732" fmla="*/ 1166191 h 5592416"/>
                      <a:gd name="connsiteX733" fmla="*/ 3923557 w 6172200"/>
                      <a:gd name="connsiteY733" fmla="*/ 1172541 h 5592416"/>
                      <a:gd name="connsiteX734" fmla="*/ 3912445 w 6172200"/>
                      <a:gd name="connsiteY734" fmla="*/ 1175716 h 5592416"/>
                      <a:gd name="connsiteX735" fmla="*/ 3907682 w 6172200"/>
                      <a:gd name="connsiteY735" fmla="*/ 1177303 h 5592416"/>
                      <a:gd name="connsiteX736" fmla="*/ 3882282 w 6172200"/>
                      <a:gd name="connsiteY736" fmla="*/ 1185240 h 5592416"/>
                      <a:gd name="connsiteX737" fmla="*/ 3861645 w 6172200"/>
                      <a:gd name="connsiteY737" fmla="*/ 1185240 h 5592416"/>
                      <a:gd name="connsiteX738" fmla="*/ 3842595 w 6172200"/>
                      <a:gd name="connsiteY738" fmla="*/ 1180478 h 5592416"/>
                      <a:gd name="connsiteX739" fmla="*/ 3826720 w 6172200"/>
                      <a:gd name="connsiteY739" fmla="*/ 1170953 h 5592416"/>
                      <a:gd name="connsiteX740" fmla="*/ 3814020 w 6172200"/>
                      <a:gd name="connsiteY740" fmla="*/ 1156665 h 5592416"/>
                      <a:gd name="connsiteX741" fmla="*/ 3806082 w 6172200"/>
                      <a:gd name="connsiteY741" fmla="*/ 1136028 h 5592416"/>
                      <a:gd name="connsiteX742" fmla="*/ 3804495 w 6172200"/>
                      <a:gd name="connsiteY742" fmla="*/ 1112215 h 5592416"/>
                      <a:gd name="connsiteX743" fmla="*/ 3804495 w 6172200"/>
                      <a:gd name="connsiteY743" fmla="*/ 570878 h 5592416"/>
                      <a:gd name="connsiteX744" fmla="*/ 3690195 w 6172200"/>
                      <a:gd name="connsiteY744" fmla="*/ 570878 h 5592416"/>
                      <a:gd name="connsiteX745" fmla="*/ 3688607 w 6172200"/>
                      <a:gd name="connsiteY745" fmla="*/ 570878 h 5592416"/>
                      <a:gd name="connsiteX746" fmla="*/ 3244107 w 6172200"/>
                      <a:gd name="connsiteY746" fmla="*/ 570878 h 5592416"/>
                      <a:gd name="connsiteX747" fmla="*/ 3215532 w 6172200"/>
                      <a:gd name="connsiteY747" fmla="*/ 567703 h 5592416"/>
                      <a:gd name="connsiteX748" fmla="*/ 3193307 w 6172200"/>
                      <a:gd name="connsiteY748" fmla="*/ 556591 h 5592416"/>
                      <a:gd name="connsiteX749" fmla="*/ 3179020 w 6172200"/>
                      <a:gd name="connsiteY749" fmla="*/ 542303 h 5592416"/>
                      <a:gd name="connsiteX750" fmla="*/ 3167907 w 6172200"/>
                      <a:gd name="connsiteY750" fmla="*/ 521666 h 5592416"/>
                      <a:gd name="connsiteX751" fmla="*/ 3167907 w 6172200"/>
                      <a:gd name="connsiteY751" fmla="*/ 497853 h 5592416"/>
                      <a:gd name="connsiteX752" fmla="*/ 3175845 w 6172200"/>
                      <a:gd name="connsiteY752" fmla="*/ 470866 h 5592416"/>
                      <a:gd name="connsiteX753" fmla="*/ 3175845 w 6172200"/>
                      <a:gd name="connsiteY753" fmla="*/ 469278 h 5592416"/>
                      <a:gd name="connsiteX754" fmla="*/ 3180607 w 6172200"/>
                      <a:gd name="connsiteY754" fmla="*/ 462928 h 5592416"/>
                      <a:gd name="connsiteX755" fmla="*/ 3185370 w 6172200"/>
                      <a:gd name="connsiteY755" fmla="*/ 451816 h 5592416"/>
                      <a:gd name="connsiteX756" fmla="*/ 3191720 w 6172200"/>
                      <a:gd name="connsiteY756" fmla="*/ 435941 h 5592416"/>
                      <a:gd name="connsiteX757" fmla="*/ 3198070 w 6172200"/>
                      <a:gd name="connsiteY757" fmla="*/ 416890 h 5592416"/>
                      <a:gd name="connsiteX758" fmla="*/ 3206007 w 6172200"/>
                      <a:gd name="connsiteY758" fmla="*/ 394665 h 5592416"/>
                      <a:gd name="connsiteX759" fmla="*/ 3212357 w 6172200"/>
                      <a:gd name="connsiteY759" fmla="*/ 372440 h 5592416"/>
                      <a:gd name="connsiteX760" fmla="*/ 3215532 w 6172200"/>
                      <a:gd name="connsiteY760" fmla="*/ 351803 h 5592416"/>
                      <a:gd name="connsiteX761" fmla="*/ 3217120 w 6172200"/>
                      <a:gd name="connsiteY761" fmla="*/ 334341 h 5592416"/>
                      <a:gd name="connsiteX762" fmla="*/ 3215532 w 6172200"/>
                      <a:gd name="connsiteY762" fmla="*/ 304178 h 5592416"/>
                      <a:gd name="connsiteX763" fmla="*/ 3207595 w 6172200"/>
                      <a:gd name="connsiteY763" fmla="*/ 277190 h 5592416"/>
                      <a:gd name="connsiteX764" fmla="*/ 3194895 w 6172200"/>
                      <a:gd name="connsiteY764" fmla="*/ 251790 h 5592416"/>
                      <a:gd name="connsiteX765" fmla="*/ 3190132 w 6172200"/>
                      <a:gd name="connsiteY765" fmla="*/ 245440 h 5592416"/>
                      <a:gd name="connsiteX766" fmla="*/ 3169495 w 6172200"/>
                      <a:gd name="connsiteY766" fmla="*/ 223215 h 5592416"/>
                      <a:gd name="connsiteX767" fmla="*/ 3145682 w 6172200"/>
                      <a:gd name="connsiteY767" fmla="*/ 202578 h 5592416"/>
                      <a:gd name="connsiteX768" fmla="*/ 3117107 w 6172200"/>
                      <a:gd name="connsiteY768" fmla="*/ 188290 h 5592416"/>
                      <a:gd name="connsiteX769" fmla="*/ 3085357 w 6172200"/>
                      <a:gd name="connsiteY769" fmla="*/ 178765 h 5592416"/>
                      <a:gd name="connsiteX770" fmla="*/ 3053607 w 6172200"/>
                      <a:gd name="connsiteY770" fmla="*/ 175590 h 5592416"/>
                      <a:gd name="connsiteX771" fmla="*/ 0 w 6172200"/>
                      <a:gd name="connsiteY771" fmla="*/ 0 h 5592416"/>
                      <a:gd name="connsiteX772" fmla="*/ 6172200 w 6172200"/>
                      <a:gd name="connsiteY772" fmla="*/ 26503 h 5592416"/>
                      <a:gd name="connsiteX773" fmla="*/ 6172200 w 6172200"/>
                      <a:gd name="connsiteY773" fmla="*/ 5592416 h 5592416"/>
                      <a:gd name="connsiteX774" fmla="*/ 0 w 6172200"/>
                      <a:gd name="connsiteY774" fmla="*/ 5552659 h 5592416"/>
                      <a:gd name="connsiteX775" fmla="*/ 0 w 6172200"/>
                      <a:gd name="connsiteY775" fmla="*/ 0 h 5592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  <a:cxn ang="0">
                        <a:pos x="connsiteX384" y="connsiteY384"/>
                      </a:cxn>
                      <a:cxn ang="0">
                        <a:pos x="connsiteX385" y="connsiteY385"/>
                      </a:cxn>
                      <a:cxn ang="0">
                        <a:pos x="connsiteX386" y="connsiteY386"/>
                      </a:cxn>
                      <a:cxn ang="0">
                        <a:pos x="connsiteX387" y="connsiteY387"/>
                      </a:cxn>
                      <a:cxn ang="0">
                        <a:pos x="connsiteX388" y="connsiteY388"/>
                      </a:cxn>
                      <a:cxn ang="0">
                        <a:pos x="connsiteX389" y="connsiteY389"/>
                      </a:cxn>
                      <a:cxn ang="0">
                        <a:pos x="connsiteX390" y="connsiteY390"/>
                      </a:cxn>
                      <a:cxn ang="0">
                        <a:pos x="connsiteX391" y="connsiteY391"/>
                      </a:cxn>
                      <a:cxn ang="0">
                        <a:pos x="connsiteX392" y="connsiteY392"/>
                      </a:cxn>
                      <a:cxn ang="0">
                        <a:pos x="connsiteX393" y="connsiteY393"/>
                      </a:cxn>
                      <a:cxn ang="0">
                        <a:pos x="connsiteX394" y="connsiteY394"/>
                      </a:cxn>
                      <a:cxn ang="0">
                        <a:pos x="connsiteX395" y="connsiteY395"/>
                      </a:cxn>
                      <a:cxn ang="0">
                        <a:pos x="connsiteX396" y="connsiteY396"/>
                      </a:cxn>
                      <a:cxn ang="0">
                        <a:pos x="connsiteX397" y="connsiteY397"/>
                      </a:cxn>
                      <a:cxn ang="0">
                        <a:pos x="connsiteX398" y="connsiteY398"/>
                      </a:cxn>
                      <a:cxn ang="0">
                        <a:pos x="connsiteX399" y="connsiteY399"/>
                      </a:cxn>
                      <a:cxn ang="0">
                        <a:pos x="connsiteX400" y="connsiteY400"/>
                      </a:cxn>
                      <a:cxn ang="0">
                        <a:pos x="connsiteX401" y="connsiteY401"/>
                      </a:cxn>
                      <a:cxn ang="0">
                        <a:pos x="connsiteX402" y="connsiteY402"/>
                      </a:cxn>
                      <a:cxn ang="0">
                        <a:pos x="connsiteX403" y="connsiteY403"/>
                      </a:cxn>
                      <a:cxn ang="0">
                        <a:pos x="connsiteX404" y="connsiteY404"/>
                      </a:cxn>
                      <a:cxn ang="0">
                        <a:pos x="connsiteX405" y="connsiteY405"/>
                      </a:cxn>
                      <a:cxn ang="0">
                        <a:pos x="connsiteX406" y="connsiteY406"/>
                      </a:cxn>
                      <a:cxn ang="0">
                        <a:pos x="connsiteX407" y="connsiteY407"/>
                      </a:cxn>
                      <a:cxn ang="0">
                        <a:pos x="connsiteX408" y="connsiteY408"/>
                      </a:cxn>
                      <a:cxn ang="0">
                        <a:pos x="connsiteX409" y="connsiteY409"/>
                      </a:cxn>
                      <a:cxn ang="0">
                        <a:pos x="connsiteX410" y="connsiteY410"/>
                      </a:cxn>
                      <a:cxn ang="0">
                        <a:pos x="connsiteX411" y="connsiteY411"/>
                      </a:cxn>
                      <a:cxn ang="0">
                        <a:pos x="connsiteX412" y="connsiteY412"/>
                      </a:cxn>
                      <a:cxn ang="0">
                        <a:pos x="connsiteX413" y="connsiteY413"/>
                      </a:cxn>
                      <a:cxn ang="0">
                        <a:pos x="connsiteX414" y="connsiteY414"/>
                      </a:cxn>
                      <a:cxn ang="0">
                        <a:pos x="connsiteX415" y="connsiteY415"/>
                      </a:cxn>
                      <a:cxn ang="0">
                        <a:pos x="connsiteX416" y="connsiteY416"/>
                      </a:cxn>
                      <a:cxn ang="0">
                        <a:pos x="connsiteX417" y="connsiteY417"/>
                      </a:cxn>
                      <a:cxn ang="0">
                        <a:pos x="connsiteX418" y="connsiteY418"/>
                      </a:cxn>
                      <a:cxn ang="0">
                        <a:pos x="connsiteX419" y="connsiteY419"/>
                      </a:cxn>
                      <a:cxn ang="0">
                        <a:pos x="connsiteX420" y="connsiteY420"/>
                      </a:cxn>
                      <a:cxn ang="0">
                        <a:pos x="connsiteX421" y="connsiteY421"/>
                      </a:cxn>
                      <a:cxn ang="0">
                        <a:pos x="connsiteX422" y="connsiteY422"/>
                      </a:cxn>
                      <a:cxn ang="0">
                        <a:pos x="connsiteX423" y="connsiteY423"/>
                      </a:cxn>
                      <a:cxn ang="0">
                        <a:pos x="connsiteX424" y="connsiteY424"/>
                      </a:cxn>
                      <a:cxn ang="0">
                        <a:pos x="connsiteX425" y="connsiteY425"/>
                      </a:cxn>
                      <a:cxn ang="0">
                        <a:pos x="connsiteX426" y="connsiteY426"/>
                      </a:cxn>
                      <a:cxn ang="0">
                        <a:pos x="connsiteX427" y="connsiteY427"/>
                      </a:cxn>
                      <a:cxn ang="0">
                        <a:pos x="connsiteX428" y="connsiteY428"/>
                      </a:cxn>
                      <a:cxn ang="0">
                        <a:pos x="connsiteX429" y="connsiteY429"/>
                      </a:cxn>
                      <a:cxn ang="0">
                        <a:pos x="connsiteX430" y="connsiteY430"/>
                      </a:cxn>
                      <a:cxn ang="0">
                        <a:pos x="connsiteX431" y="connsiteY431"/>
                      </a:cxn>
                      <a:cxn ang="0">
                        <a:pos x="connsiteX432" y="connsiteY432"/>
                      </a:cxn>
                      <a:cxn ang="0">
                        <a:pos x="connsiteX433" y="connsiteY433"/>
                      </a:cxn>
                      <a:cxn ang="0">
                        <a:pos x="connsiteX434" y="connsiteY434"/>
                      </a:cxn>
                      <a:cxn ang="0">
                        <a:pos x="connsiteX435" y="connsiteY435"/>
                      </a:cxn>
                      <a:cxn ang="0">
                        <a:pos x="connsiteX436" y="connsiteY436"/>
                      </a:cxn>
                      <a:cxn ang="0">
                        <a:pos x="connsiteX437" y="connsiteY437"/>
                      </a:cxn>
                      <a:cxn ang="0">
                        <a:pos x="connsiteX438" y="connsiteY438"/>
                      </a:cxn>
                      <a:cxn ang="0">
                        <a:pos x="connsiteX439" y="connsiteY439"/>
                      </a:cxn>
                      <a:cxn ang="0">
                        <a:pos x="connsiteX440" y="connsiteY440"/>
                      </a:cxn>
                      <a:cxn ang="0">
                        <a:pos x="connsiteX441" y="connsiteY441"/>
                      </a:cxn>
                      <a:cxn ang="0">
                        <a:pos x="connsiteX442" y="connsiteY442"/>
                      </a:cxn>
                      <a:cxn ang="0">
                        <a:pos x="connsiteX443" y="connsiteY443"/>
                      </a:cxn>
                      <a:cxn ang="0">
                        <a:pos x="connsiteX444" y="connsiteY444"/>
                      </a:cxn>
                      <a:cxn ang="0">
                        <a:pos x="connsiteX445" y="connsiteY445"/>
                      </a:cxn>
                      <a:cxn ang="0">
                        <a:pos x="connsiteX446" y="connsiteY446"/>
                      </a:cxn>
                      <a:cxn ang="0">
                        <a:pos x="connsiteX447" y="connsiteY447"/>
                      </a:cxn>
                      <a:cxn ang="0">
                        <a:pos x="connsiteX448" y="connsiteY448"/>
                      </a:cxn>
                      <a:cxn ang="0">
                        <a:pos x="connsiteX449" y="connsiteY449"/>
                      </a:cxn>
                      <a:cxn ang="0">
                        <a:pos x="connsiteX450" y="connsiteY450"/>
                      </a:cxn>
                      <a:cxn ang="0">
                        <a:pos x="connsiteX451" y="connsiteY451"/>
                      </a:cxn>
                      <a:cxn ang="0">
                        <a:pos x="connsiteX452" y="connsiteY452"/>
                      </a:cxn>
                      <a:cxn ang="0">
                        <a:pos x="connsiteX453" y="connsiteY453"/>
                      </a:cxn>
                      <a:cxn ang="0">
                        <a:pos x="connsiteX454" y="connsiteY454"/>
                      </a:cxn>
                      <a:cxn ang="0">
                        <a:pos x="connsiteX455" y="connsiteY455"/>
                      </a:cxn>
                      <a:cxn ang="0">
                        <a:pos x="connsiteX456" y="connsiteY456"/>
                      </a:cxn>
                      <a:cxn ang="0">
                        <a:pos x="connsiteX457" y="connsiteY457"/>
                      </a:cxn>
                      <a:cxn ang="0">
                        <a:pos x="connsiteX458" y="connsiteY458"/>
                      </a:cxn>
                      <a:cxn ang="0">
                        <a:pos x="connsiteX459" y="connsiteY459"/>
                      </a:cxn>
                      <a:cxn ang="0">
                        <a:pos x="connsiteX460" y="connsiteY460"/>
                      </a:cxn>
                      <a:cxn ang="0">
                        <a:pos x="connsiteX461" y="connsiteY461"/>
                      </a:cxn>
                      <a:cxn ang="0">
                        <a:pos x="connsiteX462" y="connsiteY462"/>
                      </a:cxn>
                      <a:cxn ang="0">
                        <a:pos x="connsiteX463" y="connsiteY463"/>
                      </a:cxn>
                      <a:cxn ang="0">
                        <a:pos x="connsiteX464" y="connsiteY464"/>
                      </a:cxn>
                      <a:cxn ang="0">
                        <a:pos x="connsiteX465" y="connsiteY465"/>
                      </a:cxn>
                      <a:cxn ang="0">
                        <a:pos x="connsiteX466" y="connsiteY466"/>
                      </a:cxn>
                      <a:cxn ang="0">
                        <a:pos x="connsiteX467" y="connsiteY467"/>
                      </a:cxn>
                      <a:cxn ang="0">
                        <a:pos x="connsiteX468" y="connsiteY468"/>
                      </a:cxn>
                      <a:cxn ang="0">
                        <a:pos x="connsiteX469" y="connsiteY469"/>
                      </a:cxn>
                      <a:cxn ang="0">
                        <a:pos x="connsiteX470" y="connsiteY470"/>
                      </a:cxn>
                      <a:cxn ang="0">
                        <a:pos x="connsiteX471" y="connsiteY471"/>
                      </a:cxn>
                      <a:cxn ang="0">
                        <a:pos x="connsiteX472" y="connsiteY472"/>
                      </a:cxn>
                      <a:cxn ang="0">
                        <a:pos x="connsiteX473" y="connsiteY473"/>
                      </a:cxn>
                      <a:cxn ang="0">
                        <a:pos x="connsiteX474" y="connsiteY474"/>
                      </a:cxn>
                      <a:cxn ang="0">
                        <a:pos x="connsiteX475" y="connsiteY475"/>
                      </a:cxn>
                      <a:cxn ang="0">
                        <a:pos x="connsiteX476" y="connsiteY476"/>
                      </a:cxn>
                      <a:cxn ang="0">
                        <a:pos x="connsiteX477" y="connsiteY477"/>
                      </a:cxn>
                      <a:cxn ang="0">
                        <a:pos x="connsiteX478" y="connsiteY478"/>
                      </a:cxn>
                      <a:cxn ang="0">
                        <a:pos x="connsiteX479" y="connsiteY479"/>
                      </a:cxn>
                      <a:cxn ang="0">
                        <a:pos x="connsiteX480" y="connsiteY480"/>
                      </a:cxn>
                      <a:cxn ang="0">
                        <a:pos x="connsiteX481" y="connsiteY481"/>
                      </a:cxn>
                      <a:cxn ang="0">
                        <a:pos x="connsiteX482" y="connsiteY482"/>
                      </a:cxn>
                      <a:cxn ang="0">
                        <a:pos x="connsiteX483" y="connsiteY483"/>
                      </a:cxn>
                      <a:cxn ang="0">
                        <a:pos x="connsiteX484" y="connsiteY484"/>
                      </a:cxn>
                      <a:cxn ang="0">
                        <a:pos x="connsiteX485" y="connsiteY485"/>
                      </a:cxn>
                      <a:cxn ang="0">
                        <a:pos x="connsiteX486" y="connsiteY486"/>
                      </a:cxn>
                      <a:cxn ang="0">
                        <a:pos x="connsiteX487" y="connsiteY487"/>
                      </a:cxn>
                      <a:cxn ang="0">
                        <a:pos x="connsiteX488" y="connsiteY488"/>
                      </a:cxn>
                      <a:cxn ang="0">
                        <a:pos x="connsiteX489" y="connsiteY489"/>
                      </a:cxn>
                      <a:cxn ang="0">
                        <a:pos x="connsiteX490" y="connsiteY490"/>
                      </a:cxn>
                      <a:cxn ang="0">
                        <a:pos x="connsiteX491" y="connsiteY491"/>
                      </a:cxn>
                      <a:cxn ang="0">
                        <a:pos x="connsiteX492" y="connsiteY492"/>
                      </a:cxn>
                      <a:cxn ang="0">
                        <a:pos x="connsiteX493" y="connsiteY493"/>
                      </a:cxn>
                      <a:cxn ang="0">
                        <a:pos x="connsiteX494" y="connsiteY494"/>
                      </a:cxn>
                      <a:cxn ang="0">
                        <a:pos x="connsiteX495" y="connsiteY495"/>
                      </a:cxn>
                      <a:cxn ang="0">
                        <a:pos x="connsiteX496" y="connsiteY496"/>
                      </a:cxn>
                      <a:cxn ang="0">
                        <a:pos x="connsiteX497" y="connsiteY497"/>
                      </a:cxn>
                      <a:cxn ang="0">
                        <a:pos x="connsiteX498" y="connsiteY498"/>
                      </a:cxn>
                      <a:cxn ang="0">
                        <a:pos x="connsiteX499" y="connsiteY499"/>
                      </a:cxn>
                      <a:cxn ang="0">
                        <a:pos x="connsiteX500" y="connsiteY500"/>
                      </a:cxn>
                      <a:cxn ang="0">
                        <a:pos x="connsiteX501" y="connsiteY501"/>
                      </a:cxn>
                      <a:cxn ang="0">
                        <a:pos x="connsiteX502" y="connsiteY502"/>
                      </a:cxn>
                      <a:cxn ang="0">
                        <a:pos x="connsiteX503" y="connsiteY503"/>
                      </a:cxn>
                      <a:cxn ang="0">
                        <a:pos x="connsiteX504" y="connsiteY504"/>
                      </a:cxn>
                      <a:cxn ang="0">
                        <a:pos x="connsiteX505" y="connsiteY505"/>
                      </a:cxn>
                      <a:cxn ang="0">
                        <a:pos x="connsiteX506" y="connsiteY506"/>
                      </a:cxn>
                      <a:cxn ang="0">
                        <a:pos x="connsiteX507" y="connsiteY507"/>
                      </a:cxn>
                      <a:cxn ang="0">
                        <a:pos x="connsiteX508" y="connsiteY508"/>
                      </a:cxn>
                      <a:cxn ang="0">
                        <a:pos x="connsiteX509" y="connsiteY509"/>
                      </a:cxn>
                      <a:cxn ang="0">
                        <a:pos x="connsiteX510" y="connsiteY510"/>
                      </a:cxn>
                      <a:cxn ang="0">
                        <a:pos x="connsiteX511" y="connsiteY511"/>
                      </a:cxn>
                      <a:cxn ang="0">
                        <a:pos x="connsiteX512" y="connsiteY512"/>
                      </a:cxn>
                      <a:cxn ang="0">
                        <a:pos x="connsiteX513" y="connsiteY513"/>
                      </a:cxn>
                      <a:cxn ang="0">
                        <a:pos x="connsiteX514" y="connsiteY514"/>
                      </a:cxn>
                      <a:cxn ang="0">
                        <a:pos x="connsiteX515" y="connsiteY515"/>
                      </a:cxn>
                      <a:cxn ang="0">
                        <a:pos x="connsiteX516" y="connsiteY516"/>
                      </a:cxn>
                      <a:cxn ang="0">
                        <a:pos x="connsiteX517" y="connsiteY517"/>
                      </a:cxn>
                      <a:cxn ang="0">
                        <a:pos x="connsiteX518" y="connsiteY518"/>
                      </a:cxn>
                      <a:cxn ang="0">
                        <a:pos x="connsiteX519" y="connsiteY519"/>
                      </a:cxn>
                      <a:cxn ang="0">
                        <a:pos x="connsiteX520" y="connsiteY520"/>
                      </a:cxn>
                      <a:cxn ang="0">
                        <a:pos x="connsiteX521" y="connsiteY521"/>
                      </a:cxn>
                      <a:cxn ang="0">
                        <a:pos x="connsiteX522" y="connsiteY522"/>
                      </a:cxn>
                      <a:cxn ang="0">
                        <a:pos x="connsiteX523" y="connsiteY523"/>
                      </a:cxn>
                      <a:cxn ang="0">
                        <a:pos x="connsiteX524" y="connsiteY524"/>
                      </a:cxn>
                      <a:cxn ang="0">
                        <a:pos x="connsiteX525" y="connsiteY525"/>
                      </a:cxn>
                      <a:cxn ang="0">
                        <a:pos x="connsiteX526" y="connsiteY526"/>
                      </a:cxn>
                      <a:cxn ang="0">
                        <a:pos x="connsiteX527" y="connsiteY527"/>
                      </a:cxn>
                      <a:cxn ang="0">
                        <a:pos x="connsiteX528" y="connsiteY528"/>
                      </a:cxn>
                      <a:cxn ang="0">
                        <a:pos x="connsiteX529" y="connsiteY529"/>
                      </a:cxn>
                      <a:cxn ang="0">
                        <a:pos x="connsiteX530" y="connsiteY530"/>
                      </a:cxn>
                      <a:cxn ang="0">
                        <a:pos x="connsiteX531" y="connsiteY531"/>
                      </a:cxn>
                      <a:cxn ang="0">
                        <a:pos x="connsiteX532" y="connsiteY532"/>
                      </a:cxn>
                      <a:cxn ang="0">
                        <a:pos x="connsiteX533" y="connsiteY533"/>
                      </a:cxn>
                      <a:cxn ang="0">
                        <a:pos x="connsiteX534" y="connsiteY534"/>
                      </a:cxn>
                      <a:cxn ang="0">
                        <a:pos x="connsiteX535" y="connsiteY535"/>
                      </a:cxn>
                      <a:cxn ang="0">
                        <a:pos x="connsiteX536" y="connsiteY536"/>
                      </a:cxn>
                      <a:cxn ang="0">
                        <a:pos x="connsiteX537" y="connsiteY537"/>
                      </a:cxn>
                      <a:cxn ang="0">
                        <a:pos x="connsiteX538" y="connsiteY538"/>
                      </a:cxn>
                      <a:cxn ang="0">
                        <a:pos x="connsiteX539" y="connsiteY539"/>
                      </a:cxn>
                      <a:cxn ang="0">
                        <a:pos x="connsiteX540" y="connsiteY540"/>
                      </a:cxn>
                      <a:cxn ang="0">
                        <a:pos x="connsiteX541" y="connsiteY541"/>
                      </a:cxn>
                      <a:cxn ang="0">
                        <a:pos x="connsiteX542" y="connsiteY542"/>
                      </a:cxn>
                      <a:cxn ang="0">
                        <a:pos x="connsiteX543" y="connsiteY543"/>
                      </a:cxn>
                      <a:cxn ang="0">
                        <a:pos x="connsiteX544" y="connsiteY544"/>
                      </a:cxn>
                      <a:cxn ang="0">
                        <a:pos x="connsiteX545" y="connsiteY545"/>
                      </a:cxn>
                      <a:cxn ang="0">
                        <a:pos x="connsiteX546" y="connsiteY546"/>
                      </a:cxn>
                      <a:cxn ang="0">
                        <a:pos x="connsiteX547" y="connsiteY547"/>
                      </a:cxn>
                      <a:cxn ang="0">
                        <a:pos x="connsiteX548" y="connsiteY548"/>
                      </a:cxn>
                      <a:cxn ang="0">
                        <a:pos x="connsiteX549" y="connsiteY549"/>
                      </a:cxn>
                      <a:cxn ang="0">
                        <a:pos x="connsiteX550" y="connsiteY550"/>
                      </a:cxn>
                      <a:cxn ang="0">
                        <a:pos x="connsiteX551" y="connsiteY551"/>
                      </a:cxn>
                      <a:cxn ang="0">
                        <a:pos x="connsiteX552" y="connsiteY552"/>
                      </a:cxn>
                      <a:cxn ang="0">
                        <a:pos x="connsiteX553" y="connsiteY553"/>
                      </a:cxn>
                      <a:cxn ang="0">
                        <a:pos x="connsiteX554" y="connsiteY554"/>
                      </a:cxn>
                      <a:cxn ang="0">
                        <a:pos x="connsiteX555" y="connsiteY555"/>
                      </a:cxn>
                      <a:cxn ang="0">
                        <a:pos x="connsiteX556" y="connsiteY556"/>
                      </a:cxn>
                      <a:cxn ang="0">
                        <a:pos x="connsiteX557" y="connsiteY557"/>
                      </a:cxn>
                      <a:cxn ang="0">
                        <a:pos x="connsiteX558" y="connsiteY558"/>
                      </a:cxn>
                      <a:cxn ang="0">
                        <a:pos x="connsiteX559" y="connsiteY559"/>
                      </a:cxn>
                      <a:cxn ang="0">
                        <a:pos x="connsiteX560" y="connsiteY560"/>
                      </a:cxn>
                      <a:cxn ang="0">
                        <a:pos x="connsiteX561" y="connsiteY561"/>
                      </a:cxn>
                      <a:cxn ang="0">
                        <a:pos x="connsiteX562" y="connsiteY562"/>
                      </a:cxn>
                      <a:cxn ang="0">
                        <a:pos x="connsiteX563" y="connsiteY563"/>
                      </a:cxn>
                      <a:cxn ang="0">
                        <a:pos x="connsiteX564" y="connsiteY564"/>
                      </a:cxn>
                      <a:cxn ang="0">
                        <a:pos x="connsiteX565" y="connsiteY565"/>
                      </a:cxn>
                      <a:cxn ang="0">
                        <a:pos x="connsiteX566" y="connsiteY566"/>
                      </a:cxn>
                      <a:cxn ang="0">
                        <a:pos x="connsiteX567" y="connsiteY567"/>
                      </a:cxn>
                      <a:cxn ang="0">
                        <a:pos x="connsiteX568" y="connsiteY568"/>
                      </a:cxn>
                      <a:cxn ang="0">
                        <a:pos x="connsiteX569" y="connsiteY569"/>
                      </a:cxn>
                      <a:cxn ang="0">
                        <a:pos x="connsiteX570" y="connsiteY570"/>
                      </a:cxn>
                      <a:cxn ang="0">
                        <a:pos x="connsiteX571" y="connsiteY571"/>
                      </a:cxn>
                      <a:cxn ang="0">
                        <a:pos x="connsiteX572" y="connsiteY572"/>
                      </a:cxn>
                      <a:cxn ang="0">
                        <a:pos x="connsiteX573" y="connsiteY573"/>
                      </a:cxn>
                      <a:cxn ang="0">
                        <a:pos x="connsiteX574" y="connsiteY574"/>
                      </a:cxn>
                      <a:cxn ang="0">
                        <a:pos x="connsiteX575" y="connsiteY575"/>
                      </a:cxn>
                      <a:cxn ang="0">
                        <a:pos x="connsiteX576" y="connsiteY576"/>
                      </a:cxn>
                      <a:cxn ang="0">
                        <a:pos x="connsiteX577" y="connsiteY577"/>
                      </a:cxn>
                      <a:cxn ang="0">
                        <a:pos x="connsiteX578" y="connsiteY578"/>
                      </a:cxn>
                      <a:cxn ang="0">
                        <a:pos x="connsiteX579" y="connsiteY579"/>
                      </a:cxn>
                      <a:cxn ang="0">
                        <a:pos x="connsiteX580" y="connsiteY580"/>
                      </a:cxn>
                      <a:cxn ang="0">
                        <a:pos x="connsiteX581" y="connsiteY581"/>
                      </a:cxn>
                      <a:cxn ang="0">
                        <a:pos x="connsiteX582" y="connsiteY582"/>
                      </a:cxn>
                      <a:cxn ang="0">
                        <a:pos x="connsiteX583" y="connsiteY583"/>
                      </a:cxn>
                      <a:cxn ang="0">
                        <a:pos x="connsiteX584" y="connsiteY584"/>
                      </a:cxn>
                      <a:cxn ang="0">
                        <a:pos x="connsiteX585" y="connsiteY585"/>
                      </a:cxn>
                      <a:cxn ang="0">
                        <a:pos x="connsiteX586" y="connsiteY586"/>
                      </a:cxn>
                      <a:cxn ang="0">
                        <a:pos x="connsiteX587" y="connsiteY587"/>
                      </a:cxn>
                      <a:cxn ang="0">
                        <a:pos x="connsiteX588" y="connsiteY588"/>
                      </a:cxn>
                      <a:cxn ang="0">
                        <a:pos x="connsiteX589" y="connsiteY589"/>
                      </a:cxn>
                      <a:cxn ang="0">
                        <a:pos x="connsiteX590" y="connsiteY590"/>
                      </a:cxn>
                      <a:cxn ang="0">
                        <a:pos x="connsiteX591" y="connsiteY591"/>
                      </a:cxn>
                      <a:cxn ang="0">
                        <a:pos x="connsiteX592" y="connsiteY592"/>
                      </a:cxn>
                      <a:cxn ang="0">
                        <a:pos x="connsiteX593" y="connsiteY593"/>
                      </a:cxn>
                      <a:cxn ang="0">
                        <a:pos x="connsiteX594" y="connsiteY594"/>
                      </a:cxn>
                      <a:cxn ang="0">
                        <a:pos x="connsiteX595" y="connsiteY595"/>
                      </a:cxn>
                      <a:cxn ang="0">
                        <a:pos x="connsiteX596" y="connsiteY596"/>
                      </a:cxn>
                      <a:cxn ang="0">
                        <a:pos x="connsiteX597" y="connsiteY597"/>
                      </a:cxn>
                      <a:cxn ang="0">
                        <a:pos x="connsiteX598" y="connsiteY598"/>
                      </a:cxn>
                      <a:cxn ang="0">
                        <a:pos x="connsiteX599" y="connsiteY599"/>
                      </a:cxn>
                      <a:cxn ang="0">
                        <a:pos x="connsiteX600" y="connsiteY600"/>
                      </a:cxn>
                      <a:cxn ang="0">
                        <a:pos x="connsiteX601" y="connsiteY601"/>
                      </a:cxn>
                      <a:cxn ang="0">
                        <a:pos x="connsiteX602" y="connsiteY602"/>
                      </a:cxn>
                      <a:cxn ang="0">
                        <a:pos x="connsiteX603" y="connsiteY603"/>
                      </a:cxn>
                      <a:cxn ang="0">
                        <a:pos x="connsiteX604" y="connsiteY604"/>
                      </a:cxn>
                      <a:cxn ang="0">
                        <a:pos x="connsiteX605" y="connsiteY605"/>
                      </a:cxn>
                      <a:cxn ang="0">
                        <a:pos x="connsiteX606" y="connsiteY606"/>
                      </a:cxn>
                      <a:cxn ang="0">
                        <a:pos x="connsiteX607" y="connsiteY607"/>
                      </a:cxn>
                      <a:cxn ang="0">
                        <a:pos x="connsiteX608" y="connsiteY608"/>
                      </a:cxn>
                      <a:cxn ang="0">
                        <a:pos x="connsiteX609" y="connsiteY609"/>
                      </a:cxn>
                      <a:cxn ang="0">
                        <a:pos x="connsiteX610" y="connsiteY610"/>
                      </a:cxn>
                      <a:cxn ang="0">
                        <a:pos x="connsiteX611" y="connsiteY611"/>
                      </a:cxn>
                      <a:cxn ang="0">
                        <a:pos x="connsiteX612" y="connsiteY612"/>
                      </a:cxn>
                      <a:cxn ang="0">
                        <a:pos x="connsiteX613" y="connsiteY613"/>
                      </a:cxn>
                      <a:cxn ang="0">
                        <a:pos x="connsiteX614" y="connsiteY614"/>
                      </a:cxn>
                      <a:cxn ang="0">
                        <a:pos x="connsiteX615" y="connsiteY615"/>
                      </a:cxn>
                      <a:cxn ang="0">
                        <a:pos x="connsiteX616" y="connsiteY616"/>
                      </a:cxn>
                      <a:cxn ang="0">
                        <a:pos x="connsiteX617" y="connsiteY617"/>
                      </a:cxn>
                      <a:cxn ang="0">
                        <a:pos x="connsiteX618" y="connsiteY618"/>
                      </a:cxn>
                      <a:cxn ang="0">
                        <a:pos x="connsiteX619" y="connsiteY619"/>
                      </a:cxn>
                      <a:cxn ang="0">
                        <a:pos x="connsiteX620" y="connsiteY620"/>
                      </a:cxn>
                      <a:cxn ang="0">
                        <a:pos x="connsiteX621" y="connsiteY621"/>
                      </a:cxn>
                      <a:cxn ang="0">
                        <a:pos x="connsiteX622" y="connsiteY622"/>
                      </a:cxn>
                      <a:cxn ang="0">
                        <a:pos x="connsiteX623" y="connsiteY623"/>
                      </a:cxn>
                      <a:cxn ang="0">
                        <a:pos x="connsiteX624" y="connsiteY624"/>
                      </a:cxn>
                      <a:cxn ang="0">
                        <a:pos x="connsiteX625" y="connsiteY625"/>
                      </a:cxn>
                      <a:cxn ang="0">
                        <a:pos x="connsiteX626" y="connsiteY626"/>
                      </a:cxn>
                      <a:cxn ang="0">
                        <a:pos x="connsiteX627" y="connsiteY627"/>
                      </a:cxn>
                      <a:cxn ang="0">
                        <a:pos x="connsiteX628" y="connsiteY628"/>
                      </a:cxn>
                      <a:cxn ang="0">
                        <a:pos x="connsiteX629" y="connsiteY629"/>
                      </a:cxn>
                      <a:cxn ang="0">
                        <a:pos x="connsiteX630" y="connsiteY630"/>
                      </a:cxn>
                      <a:cxn ang="0">
                        <a:pos x="connsiteX631" y="connsiteY631"/>
                      </a:cxn>
                      <a:cxn ang="0">
                        <a:pos x="connsiteX632" y="connsiteY632"/>
                      </a:cxn>
                      <a:cxn ang="0">
                        <a:pos x="connsiteX633" y="connsiteY633"/>
                      </a:cxn>
                      <a:cxn ang="0">
                        <a:pos x="connsiteX634" y="connsiteY634"/>
                      </a:cxn>
                      <a:cxn ang="0">
                        <a:pos x="connsiteX635" y="connsiteY635"/>
                      </a:cxn>
                      <a:cxn ang="0">
                        <a:pos x="connsiteX636" y="connsiteY636"/>
                      </a:cxn>
                      <a:cxn ang="0">
                        <a:pos x="connsiteX637" y="connsiteY637"/>
                      </a:cxn>
                      <a:cxn ang="0">
                        <a:pos x="connsiteX638" y="connsiteY638"/>
                      </a:cxn>
                      <a:cxn ang="0">
                        <a:pos x="connsiteX639" y="connsiteY639"/>
                      </a:cxn>
                      <a:cxn ang="0">
                        <a:pos x="connsiteX640" y="connsiteY640"/>
                      </a:cxn>
                      <a:cxn ang="0">
                        <a:pos x="connsiteX641" y="connsiteY641"/>
                      </a:cxn>
                      <a:cxn ang="0">
                        <a:pos x="connsiteX642" y="connsiteY642"/>
                      </a:cxn>
                      <a:cxn ang="0">
                        <a:pos x="connsiteX643" y="connsiteY643"/>
                      </a:cxn>
                      <a:cxn ang="0">
                        <a:pos x="connsiteX644" y="connsiteY644"/>
                      </a:cxn>
                      <a:cxn ang="0">
                        <a:pos x="connsiteX645" y="connsiteY645"/>
                      </a:cxn>
                      <a:cxn ang="0">
                        <a:pos x="connsiteX646" y="connsiteY646"/>
                      </a:cxn>
                      <a:cxn ang="0">
                        <a:pos x="connsiteX647" y="connsiteY647"/>
                      </a:cxn>
                      <a:cxn ang="0">
                        <a:pos x="connsiteX648" y="connsiteY648"/>
                      </a:cxn>
                      <a:cxn ang="0">
                        <a:pos x="connsiteX649" y="connsiteY649"/>
                      </a:cxn>
                      <a:cxn ang="0">
                        <a:pos x="connsiteX650" y="connsiteY650"/>
                      </a:cxn>
                      <a:cxn ang="0">
                        <a:pos x="connsiteX651" y="connsiteY651"/>
                      </a:cxn>
                      <a:cxn ang="0">
                        <a:pos x="connsiteX652" y="connsiteY652"/>
                      </a:cxn>
                      <a:cxn ang="0">
                        <a:pos x="connsiteX653" y="connsiteY653"/>
                      </a:cxn>
                      <a:cxn ang="0">
                        <a:pos x="connsiteX654" y="connsiteY654"/>
                      </a:cxn>
                      <a:cxn ang="0">
                        <a:pos x="connsiteX655" y="connsiteY655"/>
                      </a:cxn>
                      <a:cxn ang="0">
                        <a:pos x="connsiteX656" y="connsiteY656"/>
                      </a:cxn>
                      <a:cxn ang="0">
                        <a:pos x="connsiteX657" y="connsiteY657"/>
                      </a:cxn>
                      <a:cxn ang="0">
                        <a:pos x="connsiteX658" y="connsiteY658"/>
                      </a:cxn>
                      <a:cxn ang="0">
                        <a:pos x="connsiteX659" y="connsiteY659"/>
                      </a:cxn>
                      <a:cxn ang="0">
                        <a:pos x="connsiteX660" y="connsiteY660"/>
                      </a:cxn>
                      <a:cxn ang="0">
                        <a:pos x="connsiteX661" y="connsiteY661"/>
                      </a:cxn>
                      <a:cxn ang="0">
                        <a:pos x="connsiteX662" y="connsiteY662"/>
                      </a:cxn>
                      <a:cxn ang="0">
                        <a:pos x="connsiteX663" y="connsiteY663"/>
                      </a:cxn>
                      <a:cxn ang="0">
                        <a:pos x="connsiteX664" y="connsiteY664"/>
                      </a:cxn>
                      <a:cxn ang="0">
                        <a:pos x="connsiteX665" y="connsiteY665"/>
                      </a:cxn>
                      <a:cxn ang="0">
                        <a:pos x="connsiteX666" y="connsiteY666"/>
                      </a:cxn>
                      <a:cxn ang="0">
                        <a:pos x="connsiteX667" y="connsiteY667"/>
                      </a:cxn>
                      <a:cxn ang="0">
                        <a:pos x="connsiteX668" y="connsiteY668"/>
                      </a:cxn>
                      <a:cxn ang="0">
                        <a:pos x="connsiteX669" y="connsiteY669"/>
                      </a:cxn>
                      <a:cxn ang="0">
                        <a:pos x="connsiteX670" y="connsiteY670"/>
                      </a:cxn>
                      <a:cxn ang="0">
                        <a:pos x="connsiteX671" y="connsiteY671"/>
                      </a:cxn>
                      <a:cxn ang="0">
                        <a:pos x="connsiteX672" y="connsiteY672"/>
                      </a:cxn>
                      <a:cxn ang="0">
                        <a:pos x="connsiteX673" y="connsiteY673"/>
                      </a:cxn>
                      <a:cxn ang="0">
                        <a:pos x="connsiteX674" y="connsiteY674"/>
                      </a:cxn>
                      <a:cxn ang="0">
                        <a:pos x="connsiteX675" y="connsiteY675"/>
                      </a:cxn>
                      <a:cxn ang="0">
                        <a:pos x="connsiteX676" y="connsiteY676"/>
                      </a:cxn>
                      <a:cxn ang="0">
                        <a:pos x="connsiteX677" y="connsiteY677"/>
                      </a:cxn>
                      <a:cxn ang="0">
                        <a:pos x="connsiteX678" y="connsiteY678"/>
                      </a:cxn>
                      <a:cxn ang="0">
                        <a:pos x="connsiteX679" y="connsiteY679"/>
                      </a:cxn>
                      <a:cxn ang="0">
                        <a:pos x="connsiteX680" y="connsiteY680"/>
                      </a:cxn>
                      <a:cxn ang="0">
                        <a:pos x="connsiteX681" y="connsiteY681"/>
                      </a:cxn>
                      <a:cxn ang="0">
                        <a:pos x="connsiteX682" y="connsiteY682"/>
                      </a:cxn>
                      <a:cxn ang="0">
                        <a:pos x="connsiteX683" y="connsiteY683"/>
                      </a:cxn>
                      <a:cxn ang="0">
                        <a:pos x="connsiteX684" y="connsiteY684"/>
                      </a:cxn>
                      <a:cxn ang="0">
                        <a:pos x="connsiteX685" y="connsiteY685"/>
                      </a:cxn>
                      <a:cxn ang="0">
                        <a:pos x="connsiteX686" y="connsiteY686"/>
                      </a:cxn>
                      <a:cxn ang="0">
                        <a:pos x="connsiteX687" y="connsiteY687"/>
                      </a:cxn>
                      <a:cxn ang="0">
                        <a:pos x="connsiteX688" y="connsiteY688"/>
                      </a:cxn>
                      <a:cxn ang="0">
                        <a:pos x="connsiteX689" y="connsiteY689"/>
                      </a:cxn>
                      <a:cxn ang="0">
                        <a:pos x="connsiteX690" y="connsiteY690"/>
                      </a:cxn>
                      <a:cxn ang="0">
                        <a:pos x="connsiteX691" y="connsiteY691"/>
                      </a:cxn>
                      <a:cxn ang="0">
                        <a:pos x="connsiteX692" y="connsiteY692"/>
                      </a:cxn>
                      <a:cxn ang="0">
                        <a:pos x="connsiteX693" y="connsiteY693"/>
                      </a:cxn>
                      <a:cxn ang="0">
                        <a:pos x="connsiteX694" y="connsiteY694"/>
                      </a:cxn>
                      <a:cxn ang="0">
                        <a:pos x="connsiteX695" y="connsiteY695"/>
                      </a:cxn>
                      <a:cxn ang="0">
                        <a:pos x="connsiteX696" y="connsiteY696"/>
                      </a:cxn>
                      <a:cxn ang="0">
                        <a:pos x="connsiteX697" y="connsiteY697"/>
                      </a:cxn>
                      <a:cxn ang="0">
                        <a:pos x="connsiteX698" y="connsiteY698"/>
                      </a:cxn>
                      <a:cxn ang="0">
                        <a:pos x="connsiteX699" y="connsiteY699"/>
                      </a:cxn>
                      <a:cxn ang="0">
                        <a:pos x="connsiteX700" y="connsiteY700"/>
                      </a:cxn>
                      <a:cxn ang="0">
                        <a:pos x="connsiteX701" y="connsiteY701"/>
                      </a:cxn>
                      <a:cxn ang="0">
                        <a:pos x="connsiteX702" y="connsiteY702"/>
                      </a:cxn>
                      <a:cxn ang="0">
                        <a:pos x="connsiteX703" y="connsiteY703"/>
                      </a:cxn>
                      <a:cxn ang="0">
                        <a:pos x="connsiteX704" y="connsiteY704"/>
                      </a:cxn>
                      <a:cxn ang="0">
                        <a:pos x="connsiteX705" y="connsiteY705"/>
                      </a:cxn>
                      <a:cxn ang="0">
                        <a:pos x="connsiteX706" y="connsiteY706"/>
                      </a:cxn>
                      <a:cxn ang="0">
                        <a:pos x="connsiteX707" y="connsiteY707"/>
                      </a:cxn>
                      <a:cxn ang="0">
                        <a:pos x="connsiteX708" y="connsiteY708"/>
                      </a:cxn>
                      <a:cxn ang="0">
                        <a:pos x="connsiteX709" y="connsiteY709"/>
                      </a:cxn>
                      <a:cxn ang="0">
                        <a:pos x="connsiteX710" y="connsiteY710"/>
                      </a:cxn>
                      <a:cxn ang="0">
                        <a:pos x="connsiteX711" y="connsiteY711"/>
                      </a:cxn>
                      <a:cxn ang="0">
                        <a:pos x="connsiteX712" y="connsiteY712"/>
                      </a:cxn>
                      <a:cxn ang="0">
                        <a:pos x="connsiteX713" y="connsiteY713"/>
                      </a:cxn>
                      <a:cxn ang="0">
                        <a:pos x="connsiteX714" y="connsiteY714"/>
                      </a:cxn>
                      <a:cxn ang="0">
                        <a:pos x="connsiteX715" y="connsiteY715"/>
                      </a:cxn>
                      <a:cxn ang="0">
                        <a:pos x="connsiteX716" y="connsiteY716"/>
                      </a:cxn>
                      <a:cxn ang="0">
                        <a:pos x="connsiteX717" y="connsiteY717"/>
                      </a:cxn>
                      <a:cxn ang="0">
                        <a:pos x="connsiteX718" y="connsiteY718"/>
                      </a:cxn>
                      <a:cxn ang="0">
                        <a:pos x="connsiteX719" y="connsiteY719"/>
                      </a:cxn>
                      <a:cxn ang="0">
                        <a:pos x="connsiteX720" y="connsiteY720"/>
                      </a:cxn>
                      <a:cxn ang="0">
                        <a:pos x="connsiteX721" y="connsiteY721"/>
                      </a:cxn>
                      <a:cxn ang="0">
                        <a:pos x="connsiteX722" y="connsiteY722"/>
                      </a:cxn>
                      <a:cxn ang="0">
                        <a:pos x="connsiteX723" y="connsiteY723"/>
                      </a:cxn>
                      <a:cxn ang="0">
                        <a:pos x="connsiteX724" y="connsiteY724"/>
                      </a:cxn>
                      <a:cxn ang="0">
                        <a:pos x="connsiteX725" y="connsiteY725"/>
                      </a:cxn>
                      <a:cxn ang="0">
                        <a:pos x="connsiteX726" y="connsiteY726"/>
                      </a:cxn>
                      <a:cxn ang="0">
                        <a:pos x="connsiteX727" y="connsiteY727"/>
                      </a:cxn>
                      <a:cxn ang="0">
                        <a:pos x="connsiteX728" y="connsiteY728"/>
                      </a:cxn>
                      <a:cxn ang="0">
                        <a:pos x="connsiteX729" y="connsiteY729"/>
                      </a:cxn>
                      <a:cxn ang="0">
                        <a:pos x="connsiteX730" y="connsiteY730"/>
                      </a:cxn>
                      <a:cxn ang="0">
                        <a:pos x="connsiteX731" y="connsiteY731"/>
                      </a:cxn>
                      <a:cxn ang="0">
                        <a:pos x="connsiteX732" y="connsiteY732"/>
                      </a:cxn>
                      <a:cxn ang="0">
                        <a:pos x="connsiteX733" y="connsiteY733"/>
                      </a:cxn>
                      <a:cxn ang="0">
                        <a:pos x="connsiteX734" y="connsiteY734"/>
                      </a:cxn>
                      <a:cxn ang="0">
                        <a:pos x="connsiteX735" y="connsiteY735"/>
                      </a:cxn>
                      <a:cxn ang="0">
                        <a:pos x="connsiteX736" y="connsiteY736"/>
                      </a:cxn>
                      <a:cxn ang="0">
                        <a:pos x="connsiteX737" y="connsiteY737"/>
                      </a:cxn>
                      <a:cxn ang="0">
                        <a:pos x="connsiteX738" y="connsiteY738"/>
                      </a:cxn>
                      <a:cxn ang="0">
                        <a:pos x="connsiteX739" y="connsiteY739"/>
                      </a:cxn>
                      <a:cxn ang="0">
                        <a:pos x="connsiteX740" y="connsiteY740"/>
                      </a:cxn>
                      <a:cxn ang="0">
                        <a:pos x="connsiteX741" y="connsiteY741"/>
                      </a:cxn>
                      <a:cxn ang="0">
                        <a:pos x="connsiteX742" y="connsiteY742"/>
                      </a:cxn>
                      <a:cxn ang="0">
                        <a:pos x="connsiteX743" y="connsiteY743"/>
                      </a:cxn>
                      <a:cxn ang="0">
                        <a:pos x="connsiteX744" y="connsiteY744"/>
                      </a:cxn>
                      <a:cxn ang="0">
                        <a:pos x="connsiteX745" y="connsiteY745"/>
                      </a:cxn>
                      <a:cxn ang="0">
                        <a:pos x="connsiteX746" y="connsiteY746"/>
                      </a:cxn>
                      <a:cxn ang="0">
                        <a:pos x="connsiteX747" y="connsiteY747"/>
                      </a:cxn>
                      <a:cxn ang="0">
                        <a:pos x="connsiteX748" y="connsiteY748"/>
                      </a:cxn>
                      <a:cxn ang="0">
                        <a:pos x="connsiteX749" y="connsiteY749"/>
                      </a:cxn>
                      <a:cxn ang="0">
                        <a:pos x="connsiteX750" y="connsiteY750"/>
                      </a:cxn>
                      <a:cxn ang="0">
                        <a:pos x="connsiteX751" y="connsiteY751"/>
                      </a:cxn>
                      <a:cxn ang="0">
                        <a:pos x="connsiteX752" y="connsiteY752"/>
                      </a:cxn>
                      <a:cxn ang="0">
                        <a:pos x="connsiteX753" y="connsiteY753"/>
                      </a:cxn>
                      <a:cxn ang="0">
                        <a:pos x="connsiteX754" y="connsiteY754"/>
                      </a:cxn>
                      <a:cxn ang="0">
                        <a:pos x="connsiteX755" y="connsiteY755"/>
                      </a:cxn>
                      <a:cxn ang="0">
                        <a:pos x="connsiteX756" y="connsiteY756"/>
                      </a:cxn>
                      <a:cxn ang="0">
                        <a:pos x="connsiteX757" y="connsiteY757"/>
                      </a:cxn>
                      <a:cxn ang="0">
                        <a:pos x="connsiteX758" y="connsiteY758"/>
                      </a:cxn>
                      <a:cxn ang="0">
                        <a:pos x="connsiteX759" y="connsiteY759"/>
                      </a:cxn>
                      <a:cxn ang="0">
                        <a:pos x="connsiteX760" y="connsiteY760"/>
                      </a:cxn>
                      <a:cxn ang="0">
                        <a:pos x="connsiteX761" y="connsiteY761"/>
                      </a:cxn>
                      <a:cxn ang="0">
                        <a:pos x="connsiteX762" y="connsiteY762"/>
                      </a:cxn>
                      <a:cxn ang="0">
                        <a:pos x="connsiteX763" y="connsiteY763"/>
                      </a:cxn>
                      <a:cxn ang="0">
                        <a:pos x="connsiteX764" y="connsiteY764"/>
                      </a:cxn>
                      <a:cxn ang="0">
                        <a:pos x="connsiteX765" y="connsiteY765"/>
                      </a:cxn>
                      <a:cxn ang="0">
                        <a:pos x="connsiteX766" y="connsiteY766"/>
                      </a:cxn>
                      <a:cxn ang="0">
                        <a:pos x="connsiteX767" y="connsiteY767"/>
                      </a:cxn>
                      <a:cxn ang="0">
                        <a:pos x="connsiteX768" y="connsiteY768"/>
                      </a:cxn>
                      <a:cxn ang="0">
                        <a:pos x="connsiteX769" y="connsiteY769"/>
                      </a:cxn>
                      <a:cxn ang="0">
                        <a:pos x="connsiteX770" y="connsiteY770"/>
                      </a:cxn>
                      <a:cxn ang="0">
                        <a:pos x="connsiteX771" y="connsiteY771"/>
                      </a:cxn>
                      <a:cxn ang="0">
                        <a:pos x="connsiteX772" y="connsiteY772"/>
                      </a:cxn>
                      <a:cxn ang="0">
                        <a:pos x="connsiteX773" y="connsiteY773"/>
                      </a:cxn>
                      <a:cxn ang="0">
                        <a:pos x="connsiteX774" y="connsiteY774"/>
                      </a:cxn>
                      <a:cxn ang="0">
                        <a:pos x="connsiteX775" y="connsiteY775"/>
                      </a:cxn>
                    </a:cxnLst>
                    <a:rect l="l" t="t" r="r" b="b"/>
                    <a:pathLst>
                      <a:path w="6172200" h="5592416">
                        <a:moveTo>
                          <a:pt x="2313832" y="3488703"/>
                        </a:moveTo>
                        <a:lnTo>
                          <a:pt x="2313832" y="4028453"/>
                        </a:lnTo>
                        <a:lnTo>
                          <a:pt x="2310657" y="4057028"/>
                        </a:lnTo>
                        <a:lnTo>
                          <a:pt x="2299545" y="4079253"/>
                        </a:lnTo>
                        <a:lnTo>
                          <a:pt x="2282082" y="4093541"/>
                        </a:lnTo>
                        <a:lnTo>
                          <a:pt x="2261445" y="4101478"/>
                        </a:lnTo>
                        <a:lnTo>
                          <a:pt x="2237632" y="4103066"/>
                        </a:lnTo>
                        <a:lnTo>
                          <a:pt x="2210645" y="4095128"/>
                        </a:lnTo>
                        <a:lnTo>
                          <a:pt x="2205882" y="4093541"/>
                        </a:lnTo>
                        <a:lnTo>
                          <a:pt x="2193182" y="4088778"/>
                        </a:lnTo>
                        <a:lnTo>
                          <a:pt x="2177307" y="4082428"/>
                        </a:lnTo>
                        <a:lnTo>
                          <a:pt x="2156670" y="4076078"/>
                        </a:lnTo>
                        <a:lnTo>
                          <a:pt x="2134445" y="4068141"/>
                        </a:lnTo>
                        <a:lnTo>
                          <a:pt x="2112220" y="4061791"/>
                        </a:lnTo>
                        <a:lnTo>
                          <a:pt x="2088407" y="4057028"/>
                        </a:lnTo>
                        <a:lnTo>
                          <a:pt x="2069357" y="4055441"/>
                        </a:lnTo>
                        <a:lnTo>
                          <a:pt x="2032845" y="4060203"/>
                        </a:lnTo>
                        <a:lnTo>
                          <a:pt x="1996332" y="4071316"/>
                        </a:lnTo>
                        <a:lnTo>
                          <a:pt x="1966170" y="4090366"/>
                        </a:lnTo>
                        <a:lnTo>
                          <a:pt x="1942357" y="4114178"/>
                        </a:lnTo>
                        <a:lnTo>
                          <a:pt x="1921720" y="4144341"/>
                        </a:lnTo>
                        <a:lnTo>
                          <a:pt x="1909020" y="4177678"/>
                        </a:lnTo>
                        <a:lnTo>
                          <a:pt x="1904257" y="4212603"/>
                        </a:lnTo>
                        <a:lnTo>
                          <a:pt x="1909020" y="4250703"/>
                        </a:lnTo>
                        <a:lnTo>
                          <a:pt x="1921720" y="4284041"/>
                        </a:lnTo>
                        <a:lnTo>
                          <a:pt x="1942357" y="4314203"/>
                        </a:lnTo>
                        <a:lnTo>
                          <a:pt x="1966170" y="4338016"/>
                        </a:lnTo>
                        <a:lnTo>
                          <a:pt x="1996332" y="4357066"/>
                        </a:lnTo>
                        <a:lnTo>
                          <a:pt x="2032845" y="4368178"/>
                        </a:lnTo>
                        <a:lnTo>
                          <a:pt x="2069357" y="4372941"/>
                        </a:lnTo>
                        <a:lnTo>
                          <a:pt x="2088407" y="4371353"/>
                        </a:lnTo>
                        <a:lnTo>
                          <a:pt x="2112220" y="4366591"/>
                        </a:lnTo>
                        <a:lnTo>
                          <a:pt x="2134445" y="4360241"/>
                        </a:lnTo>
                        <a:lnTo>
                          <a:pt x="2156670" y="4352303"/>
                        </a:lnTo>
                        <a:lnTo>
                          <a:pt x="2177307" y="4345953"/>
                        </a:lnTo>
                        <a:lnTo>
                          <a:pt x="2193182" y="4339603"/>
                        </a:lnTo>
                        <a:lnTo>
                          <a:pt x="2205882" y="4334841"/>
                        </a:lnTo>
                        <a:lnTo>
                          <a:pt x="2210645" y="4333253"/>
                        </a:lnTo>
                        <a:lnTo>
                          <a:pt x="2234457" y="4326903"/>
                        </a:lnTo>
                        <a:lnTo>
                          <a:pt x="2255095" y="4325316"/>
                        </a:lnTo>
                        <a:lnTo>
                          <a:pt x="2274145" y="4330078"/>
                        </a:lnTo>
                        <a:lnTo>
                          <a:pt x="2291607" y="4339603"/>
                        </a:lnTo>
                        <a:lnTo>
                          <a:pt x="2304307" y="4355478"/>
                        </a:lnTo>
                        <a:lnTo>
                          <a:pt x="2310657" y="4374528"/>
                        </a:lnTo>
                        <a:lnTo>
                          <a:pt x="2313832" y="4399928"/>
                        </a:lnTo>
                        <a:lnTo>
                          <a:pt x="2313832" y="4938091"/>
                        </a:lnTo>
                        <a:lnTo>
                          <a:pt x="2426545" y="4938091"/>
                        </a:lnTo>
                        <a:lnTo>
                          <a:pt x="2871045" y="4938091"/>
                        </a:lnTo>
                        <a:lnTo>
                          <a:pt x="2899620" y="4941266"/>
                        </a:lnTo>
                        <a:lnTo>
                          <a:pt x="2923432" y="4952378"/>
                        </a:lnTo>
                        <a:lnTo>
                          <a:pt x="2939307" y="4968253"/>
                        </a:lnTo>
                        <a:lnTo>
                          <a:pt x="2947245" y="4988891"/>
                        </a:lnTo>
                        <a:lnTo>
                          <a:pt x="2947245" y="5011116"/>
                        </a:lnTo>
                        <a:lnTo>
                          <a:pt x="2940895" y="5039691"/>
                        </a:lnTo>
                        <a:lnTo>
                          <a:pt x="2939307" y="5039691"/>
                        </a:lnTo>
                        <a:lnTo>
                          <a:pt x="2937720" y="5046041"/>
                        </a:lnTo>
                        <a:lnTo>
                          <a:pt x="2932957" y="5058741"/>
                        </a:lnTo>
                        <a:lnTo>
                          <a:pt x="2925020" y="5074616"/>
                        </a:lnTo>
                        <a:lnTo>
                          <a:pt x="2918670" y="5093666"/>
                        </a:lnTo>
                        <a:lnTo>
                          <a:pt x="2912320" y="5114303"/>
                        </a:lnTo>
                        <a:lnTo>
                          <a:pt x="2904382" y="5136528"/>
                        </a:lnTo>
                        <a:lnTo>
                          <a:pt x="2899620" y="5157166"/>
                        </a:lnTo>
                        <a:lnTo>
                          <a:pt x="2898032" y="5174628"/>
                        </a:lnTo>
                        <a:lnTo>
                          <a:pt x="2901207" y="5203203"/>
                        </a:lnTo>
                        <a:lnTo>
                          <a:pt x="2909145" y="5233366"/>
                        </a:lnTo>
                        <a:lnTo>
                          <a:pt x="2923432" y="5257178"/>
                        </a:lnTo>
                        <a:lnTo>
                          <a:pt x="2926607" y="5263528"/>
                        </a:lnTo>
                        <a:lnTo>
                          <a:pt x="2947245" y="5287341"/>
                        </a:lnTo>
                        <a:lnTo>
                          <a:pt x="2971057" y="5307978"/>
                        </a:lnTo>
                        <a:lnTo>
                          <a:pt x="2998045" y="5322266"/>
                        </a:lnTo>
                        <a:lnTo>
                          <a:pt x="3029795" y="5330203"/>
                        </a:lnTo>
                        <a:lnTo>
                          <a:pt x="3061545" y="5333378"/>
                        </a:lnTo>
                        <a:lnTo>
                          <a:pt x="3096470" y="5330203"/>
                        </a:lnTo>
                        <a:lnTo>
                          <a:pt x="3126632" y="5322266"/>
                        </a:lnTo>
                        <a:lnTo>
                          <a:pt x="3153620" y="5307978"/>
                        </a:lnTo>
                        <a:lnTo>
                          <a:pt x="3179020" y="5287341"/>
                        </a:lnTo>
                        <a:lnTo>
                          <a:pt x="3198070" y="5263528"/>
                        </a:lnTo>
                        <a:lnTo>
                          <a:pt x="3202832" y="5257178"/>
                        </a:lnTo>
                        <a:lnTo>
                          <a:pt x="3215532" y="5233366"/>
                        </a:lnTo>
                        <a:lnTo>
                          <a:pt x="3223470" y="5203203"/>
                        </a:lnTo>
                        <a:lnTo>
                          <a:pt x="3226645" y="5174628"/>
                        </a:lnTo>
                        <a:lnTo>
                          <a:pt x="3225057" y="5157166"/>
                        </a:lnTo>
                        <a:lnTo>
                          <a:pt x="3220295" y="5136528"/>
                        </a:lnTo>
                        <a:lnTo>
                          <a:pt x="3213945" y="5114303"/>
                        </a:lnTo>
                        <a:lnTo>
                          <a:pt x="3207595" y="5093666"/>
                        </a:lnTo>
                        <a:lnTo>
                          <a:pt x="3199657" y="5074616"/>
                        </a:lnTo>
                        <a:lnTo>
                          <a:pt x="3193307" y="5058741"/>
                        </a:lnTo>
                        <a:lnTo>
                          <a:pt x="3188545" y="5046041"/>
                        </a:lnTo>
                        <a:lnTo>
                          <a:pt x="3186957" y="5039691"/>
                        </a:lnTo>
                        <a:lnTo>
                          <a:pt x="3185370" y="5039691"/>
                        </a:lnTo>
                        <a:lnTo>
                          <a:pt x="3175845" y="5011116"/>
                        </a:lnTo>
                        <a:lnTo>
                          <a:pt x="3179020" y="4988891"/>
                        </a:lnTo>
                        <a:lnTo>
                          <a:pt x="3186957" y="4968253"/>
                        </a:lnTo>
                        <a:lnTo>
                          <a:pt x="3202832" y="4952378"/>
                        </a:lnTo>
                        <a:lnTo>
                          <a:pt x="3225057" y="4941266"/>
                        </a:lnTo>
                        <a:lnTo>
                          <a:pt x="3252045" y="4938091"/>
                        </a:lnTo>
                        <a:lnTo>
                          <a:pt x="3696545" y="4938091"/>
                        </a:lnTo>
                        <a:lnTo>
                          <a:pt x="3698132" y="4938091"/>
                        </a:lnTo>
                        <a:lnTo>
                          <a:pt x="3812432" y="4938091"/>
                        </a:lnTo>
                        <a:lnTo>
                          <a:pt x="3812432" y="4852366"/>
                        </a:lnTo>
                        <a:lnTo>
                          <a:pt x="3810845" y="4839666"/>
                        </a:lnTo>
                        <a:lnTo>
                          <a:pt x="3809257" y="4828553"/>
                        </a:lnTo>
                        <a:lnTo>
                          <a:pt x="3809257" y="4399928"/>
                        </a:lnTo>
                        <a:lnTo>
                          <a:pt x="3806082" y="4374528"/>
                        </a:lnTo>
                        <a:lnTo>
                          <a:pt x="3798145" y="4355478"/>
                        </a:lnTo>
                        <a:lnTo>
                          <a:pt x="3785445" y="4339603"/>
                        </a:lnTo>
                        <a:lnTo>
                          <a:pt x="3769570" y="4330078"/>
                        </a:lnTo>
                        <a:lnTo>
                          <a:pt x="3750520" y="4325316"/>
                        </a:lnTo>
                        <a:lnTo>
                          <a:pt x="3729882" y="4326903"/>
                        </a:lnTo>
                        <a:lnTo>
                          <a:pt x="3704482" y="4333253"/>
                        </a:lnTo>
                        <a:lnTo>
                          <a:pt x="3699720" y="4334841"/>
                        </a:lnTo>
                        <a:lnTo>
                          <a:pt x="3688607" y="4339603"/>
                        </a:lnTo>
                        <a:lnTo>
                          <a:pt x="3672732" y="4345953"/>
                        </a:lnTo>
                        <a:lnTo>
                          <a:pt x="3652095" y="4352303"/>
                        </a:lnTo>
                        <a:lnTo>
                          <a:pt x="3629870" y="4360241"/>
                        </a:lnTo>
                        <a:lnTo>
                          <a:pt x="3606057" y="4366591"/>
                        </a:lnTo>
                        <a:lnTo>
                          <a:pt x="3583832" y="4371353"/>
                        </a:lnTo>
                        <a:lnTo>
                          <a:pt x="3564782" y="4372941"/>
                        </a:lnTo>
                        <a:lnTo>
                          <a:pt x="3526682" y="4368178"/>
                        </a:lnTo>
                        <a:lnTo>
                          <a:pt x="3491757" y="4357066"/>
                        </a:lnTo>
                        <a:lnTo>
                          <a:pt x="3461595" y="4338016"/>
                        </a:lnTo>
                        <a:lnTo>
                          <a:pt x="3436195" y="4314203"/>
                        </a:lnTo>
                        <a:lnTo>
                          <a:pt x="3417145" y="4284041"/>
                        </a:lnTo>
                        <a:lnTo>
                          <a:pt x="3404445" y="4250703"/>
                        </a:lnTo>
                        <a:lnTo>
                          <a:pt x="3399682" y="4212603"/>
                        </a:lnTo>
                        <a:lnTo>
                          <a:pt x="3404445" y="4177678"/>
                        </a:lnTo>
                        <a:lnTo>
                          <a:pt x="3417145" y="4144341"/>
                        </a:lnTo>
                        <a:lnTo>
                          <a:pt x="3436195" y="4114178"/>
                        </a:lnTo>
                        <a:lnTo>
                          <a:pt x="3461595" y="4090366"/>
                        </a:lnTo>
                        <a:lnTo>
                          <a:pt x="3491757" y="4071316"/>
                        </a:lnTo>
                        <a:lnTo>
                          <a:pt x="3526682" y="4060203"/>
                        </a:lnTo>
                        <a:lnTo>
                          <a:pt x="3564782" y="4055441"/>
                        </a:lnTo>
                        <a:lnTo>
                          <a:pt x="3583832" y="4057028"/>
                        </a:lnTo>
                        <a:lnTo>
                          <a:pt x="3606057" y="4061791"/>
                        </a:lnTo>
                        <a:lnTo>
                          <a:pt x="3629870" y="4068141"/>
                        </a:lnTo>
                        <a:lnTo>
                          <a:pt x="3652095" y="4076078"/>
                        </a:lnTo>
                        <a:lnTo>
                          <a:pt x="3672732" y="4082428"/>
                        </a:lnTo>
                        <a:lnTo>
                          <a:pt x="3688607" y="4088778"/>
                        </a:lnTo>
                        <a:lnTo>
                          <a:pt x="3699720" y="4093541"/>
                        </a:lnTo>
                        <a:lnTo>
                          <a:pt x="3704482" y="4095128"/>
                        </a:lnTo>
                        <a:lnTo>
                          <a:pt x="3733057" y="4103066"/>
                        </a:lnTo>
                        <a:lnTo>
                          <a:pt x="3756870" y="4101478"/>
                        </a:lnTo>
                        <a:lnTo>
                          <a:pt x="3777507" y="4093541"/>
                        </a:lnTo>
                        <a:lnTo>
                          <a:pt x="3793382" y="4079253"/>
                        </a:lnTo>
                        <a:lnTo>
                          <a:pt x="3806082" y="4057028"/>
                        </a:lnTo>
                        <a:lnTo>
                          <a:pt x="3809257" y="4028453"/>
                        </a:lnTo>
                        <a:lnTo>
                          <a:pt x="3809257" y="3599828"/>
                        </a:lnTo>
                        <a:lnTo>
                          <a:pt x="3810845" y="3588716"/>
                        </a:lnTo>
                        <a:lnTo>
                          <a:pt x="3812432" y="3576016"/>
                        </a:lnTo>
                        <a:lnTo>
                          <a:pt x="3812432" y="3488703"/>
                        </a:lnTo>
                        <a:lnTo>
                          <a:pt x="3252045" y="3488703"/>
                        </a:lnTo>
                        <a:lnTo>
                          <a:pt x="3225057" y="3493466"/>
                        </a:lnTo>
                        <a:lnTo>
                          <a:pt x="3202832" y="3504578"/>
                        </a:lnTo>
                        <a:lnTo>
                          <a:pt x="3186957" y="3518866"/>
                        </a:lnTo>
                        <a:lnTo>
                          <a:pt x="3179020" y="3539503"/>
                        </a:lnTo>
                        <a:lnTo>
                          <a:pt x="3175845" y="3563316"/>
                        </a:lnTo>
                        <a:lnTo>
                          <a:pt x="3185370" y="3590303"/>
                        </a:lnTo>
                        <a:lnTo>
                          <a:pt x="3186957" y="3595066"/>
                        </a:lnTo>
                        <a:lnTo>
                          <a:pt x="3191720" y="3604591"/>
                        </a:lnTo>
                        <a:lnTo>
                          <a:pt x="3198070" y="3620466"/>
                        </a:lnTo>
                        <a:lnTo>
                          <a:pt x="3206007" y="3641103"/>
                        </a:lnTo>
                        <a:lnTo>
                          <a:pt x="3213945" y="3661741"/>
                        </a:lnTo>
                        <a:lnTo>
                          <a:pt x="3220295" y="3685553"/>
                        </a:lnTo>
                        <a:lnTo>
                          <a:pt x="3225057" y="3707778"/>
                        </a:lnTo>
                        <a:lnTo>
                          <a:pt x="3226645" y="3725241"/>
                        </a:lnTo>
                        <a:lnTo>
                          <a:pt x="3221882" y="3763341"/>
                        </a:lnTo>
                        <a:lnTo>
                          <a:pt x="3209182" y="3796678"/>
                        </a:lnTo>
                        <a:lnTo>
                          <a:pt x="3191720" y="3825253"/>
                        </a:lnTo>
                        <a:lnTo>
                          <a:pt x="3164732" y="3849066"/>
                        </a:lnTo>
                        <a:lnTo>
                          <a:pt x="3134570" y="3869703"/>
                        </a:lnTo>
                        <a:lnTo>
                          <a:pt x="3101232" y="3880816"/>
                        </a:lnTo>
                        <a:lnTo>
                          <a:pt x="3061545" y="3885578"/>
                        </a:lnTo>
                        <a:lnTo>
                          <a:pt x="3025032" y="3880816"/>
                        </a:lnTo>
                        <a:lnTo>
                          <a:pt x="2990107" y="3869703"/>
                        </a:lnTo>
                        <a:lnTo>
                          <a:pt x="2959945" y="3849066"/>
                        </a:lnTo>
                        <a:lnTo>
                          <a:pt x="2934545" y="3825253"/>
                        </a:lnTo>
                        <a:lnTo>
                          <a:pt x="2915495" y="3796678"/>
                        </a:lnTo>
                        <a:lnTo>
                          <a:pt x="2902795" y="3763341"/>
                        </a:lnTo>
                        <a:lnTo>
                          <a:pt x="2898032" y="3725241"/>
                        </a:lnTo>
                        <a:lnTo>
                          <a:pt x="2899620" y="3707778"/>
                        </a:lnTo>
                        <a:lnTo>
                          <a:pt x="2904382" y="3685553"/>
                        </a:lnTo>
                        <a:lnTo>
                          <a:pt x="2912320" y="3661741"/>
                        </a:lnTo>
                        <a:lnTo>
                          <a:pt x="2920257" y="3641103"/>
                        </a:lnTo>
                        <a:lnTo>
                          <a:pt x="2926607" y="3620466"/>
                        </a:lnTo>
                        <a:lnTo>
                          <a:pt x="2932957" y="3604591"/>
                        </a:lnTo>
                        <a:lnTo>
                          <a:pt x="2937720" y="3595066"/>
                        </a:lnTo>
                        <a:lnTo>
                          <a:pt x="2939307" y="3590303"/>
                        </a:lnTo>
                        <a:lnTo>
                          <a:pt x="2947245" y="3563316"/>
                        </a:lnTo>
                        <a:lnTo>
                          <a:pt x="2947245" y="3539503"/>
                        </a:lnTo>
                        <a:lnTo>
                          <a:pt x="2939307" y="3518866"/>
                        </a:lnTo>
                        <a:lnTo>
                          <a:pt x="2923432" y="3504578"/>
                        </a:lnTo>
                        <a:lnTo>
                          <a:pt x="2899620" y="3493466"/>
                        </a:lnTo>
                        <a:lnTo>
                          <a:pt x="2872632" y="3488703"/>
                        </a:lnTo>
                        <a:lnTo>
                          <a:pt x="2313832" y="3488703"/>
                        </a:lnTo>
                        <a:close/>
                        <a:moveTo>
                          <a:pt x="1551832" y="1628153"/>
                        </a:moveTo>
                        <a:lnTo>
                          <a:pt x="1515320" y="1631328"/>
                        </a:lnTo>
                        <a:lnTo>
                          <a:pt x="1480395" y="1644028"/>
                        </a:lnTo>
                        <a:lnTo>
                          <a:pt x="1450232" y="1661491"/>
                        </a:lnTo>
                        <a:lnTo>
                          <a:pt x="1424832" y="1686891"/>
                        </a:lnTo>
                        <a:lnTo>
                          <a:pt x="1405782" y="1717053"/>
                        </a:lnTo>
                        <a:lnTo>
                          <a:pt x="1393082" y="1748803"/>
                        </a:lnTo>
                        <a:lnTo>
                          <a:pt x="1388320" y="1786903"/>
                        </a:lnTo>
                        <a:lnTo>
                          <a:pt x="1389907" y="1805953"/>
                        </a:lnTo>
                        <a:lnTo>
                          <a:pt x="1394670" y="1826591"/>
                        </a:lnTo>
                        <a:lnTo>
                          <a:pt x="1402607" y="1848816"/>
                        </a:lnTo>
                        <a:lnTo>
                          <a:pt x="1410545" y="1872628"/>
                        </a:lnTo>
                        <a:lnTo>
                          <a:pt x="1416895" y="1891678"/>
                        </a:lnTo>
                        <a:lnTo>
                          <a:pt x="1423245" y="1907553"/>
                        </a:lnTo>
                        <a:lnTo>
                          <a:pt x="1428007" y="1918666"/>
                        </a:lnTo>
                        <a:lnTo>
                          <a:pt x="1429595" y="1921841"/>
                        </a:lnTo>
                        <a:lnTo>
                          <a:pt x="1437532" y="1950416"/>
                        </a:lnTo>
                        <a:lnTo>
                          <a:pt x="1437532" y="1974228"/>
                        </a:lnTo>
                        <a:lnTo>
                          <a:pt x="1429595" y="1993278"/>
                        </a:lnTo>
                        <a:lnTo>
                          <a:pt x="1413720" y="2009153"/>
                        </a:lnTo>
                        <a:lnTo>
                          <a:pt x="1389907" y="2018678"/>
                        </a:lnTo>
                        <a:lnTo>
                          <a:pt x="1361332" y="2023441"/>
                        </a:lnTo>
                        <a:lnTo>
                          <a:pt x="802532" y="2023441"/>
                        </a:lnTo>
                        <a:lnTo>
                          <a:pt x="802532" y="2563191"/>
                        </a:lnTo>
                        <a:lnTo>
                          <a:pt x="799357" y="2591766"/>
                        </a:lnTo>
                        <a:lnTo>
                          <a:pt x="789832" y="2613991"/>
                        </a:lnTo>
                        <a:lnTo>
                          <a:pt x="772370" y="2628279"/>
                        </a:lnTo>
                        <a:lnTo>
                          <a:pt x="751732" y="2636216"/>
                        </a:lnTo>
                        <a:lnTo>
                          <a:pt x="726332" y="2637803"/>
                        </a:lnTo>
                        <a:lnTo>
                          <a:pt x="699345" y="2629866"/>
                        </a:lnTo>
                        <a:lnTo>
                          <a:pt x="692995" y="2626691"/>
                        </a:lnTo>
                        <a:lnTo>
                          <a:pt x="678707" y="2621928"/>
                        </a:lnTo>
                        <a:lnTo>
                          <a:pt x="662832" y="2615578"/>
                        </a:lnTo>
                        <a:lnTo>
                          <a:pt x="642195" y="2609228"/>
                        </a:lnTo>
                        <a:lnTo>
                          <a:pt x="619970" y="2602878"/>
                        </a:lnTo>
                        <a:lnTo>
                          <a:pt x="597745" y="2596528"/>
                        </a:lnTo>
                        <a:lnTo>
                          <a:pt x="577107" y="2591766"/>
                        </a:lnTo>
                        <a:lnTo>
                          <a:pt x="558057" y="2590178"/>
                        </a:lnTo>
                        <a:lnTo>
                          <a:pt x="527895" y="2593353"/>
                        </a:lnTo>
                        <a:lnTo>
                          <a:pt x="497732" y="2601291"/>
                        </a:lnTo>
                        <a:lnTo>
                          <a:pt x="472332" y="2613991"/>
                        </a:lnTo>
                        <a:lnTo>
                          <a:pt x="465982" y="2617166"/>
                        </a:lnTo>
                        <a:lnTo>
                          <a:pt x="442170" y="2636216"/>
                        </a:lnTo>
                        <a:lnTo>
                          <a:pt x="423120" y="2660028"/>
                        </a:lnTo>
                        <a:lnTo>
                          <a:pt x="405657" y="2687016"/>
                        </a:lnTo>
                        <a:lnTo>
                          <a:pt x="396132" y="2717178"/>
                        </a:lnTo>
                        <a:lnTo>
                          <a:pt x="392957" y="2748928"/>
                        </a:lnTo>
                        <a:lnTo>
                          <a:pt x="396132" y="2780678"/>
                        </a:lnTo>
                        <a:lnTo>
                          <a:pt x="405657" y="2810841"/>
                        </a:lnTo>
                        <a:lnTo>
                          <a:pt x="423120" y="2837829"/>
                        </a:lnTo>
                        <a:lnTo>
                          <a:pt x="442170" y="2861641"/>
                        </a:lnTo>
                        <a:lnTo>
                          <a:pt x="465982" y="2880691"/>
                        </a:lnTo>
                        <a:lnTo>
                          <a:pt x="472332" y="2885454"/>
                        </a:lnTo>
                        <a:lnTo>
                          <a:pt x="497732" y="2896566"/>
                        </a:lnTo>
                        <a:lnTo>
                          <a:pt x="527895" y="2904504"/>
                        </a:lnTo>
                        <a:lnTo>
                          <a:pt x="558057" y="2907679"/>
                        </a:lnTo>
                        <a:lnTo>
                          <a:pt x="577107" y="2906091"/>
                        </a:lnTo>
                        <a:lnTo>
                          <a:pt x="597745" y="2901329"/>
                        </a:lnTo>
                        <a:lnTo>
                          <a:pt x="619970" y="2896566"/>
                        </a:lnTo>
                        <a:lnTo>
                          <a:pt x="642195" y="2888629"/>
                        </a:lnTo>
                        <a:lnTo>
                          <a:pt x="662832" y="2882279"/>
                        </a:lnTo>
                        <a:lnTo>
                          <a:pt x="678707" y="2875929"/>
                        </a:lnTo>
                        <a:lnTo>
                          <a:pt x="692995" y="2871166"/>
                        </a:lnTo>
                        <a:lnTo>
                          <a:pt x="699345" y="2867991"/>
                        </a:lnTo>
                        <a:lnTo>
                          <a:pt x="726332" y="2860054"/>
                        </a:lnTo>
                        <a:lnTo>
                          <a:pt x="751732" y="2861641"/>
                        </a:lnTo>
                        <a:lnTo>
                          <a:pt x="772370" y="2869579"/>
                        </a:lnTo>
                        <a:lnTo>
                          <a:pt x="789832" y="2885454"/>
                        </a:lnTo>
                        <a:lnTo>
                          <a:pt x="799357" y="2906091"/>
                        </a:lnTo>
                        <a:lnTo>
                          <a:pt x="802532" y="2933079"/>
                        </a:lnTo>
                        <a:lnTo>
                          <a:pt x="802532" y="3474416"/>
                        </a:lnTo>
                        <a:lnTo>
                          <a:pt x="893020" y="3474416"/>
                        </a:lnTo>
                        <a:lnTo>
                          <a:pt x="904132" y="3472829"/>
                        </a:lnTo>
                        <a:lnTo>
                          <a:pt x="916832" y="3471241"/>
                        </a:lnTo>
                        <a:lnTo>
                          <a:pt x="1361332" y="3471241"/>
                        </a:lnTo>
                        <a:lnTo>
                          <a:pt x="1389907" y="3468066"/>
                        </a:lnTo>
                        <a:lnTo>
                          <a:pt x="1413720" y="3458541"/>
                        </a:lnTo>
                        <a:lnTo>
                          <a:pt x="1429595" y="3442666"/>
                        </a:lnTo>
                        <a:lnTo>
                          <a:pt x="1437532" y="3422029"/>
                        </a:lnTo>
                        <a:lnTo>
                          <a:pt x="1437532" y="3396629"/>
                        </a:lnTo>
                        <a:lnTo>
                          <a:pt x="1429595" y="3371229"/>
                        </a:lnTo>
                        <a:lnTo>
                          <a:pt x="1428007" y="3366466"/>
                        </a:lnTo>
                        <a:lnTo>
                          <a:pt x="1423245" y="3356941"/>
                        </a:lnTo>
                        <a:lnTo>
                          <a:pt x="1416895" y="3341066"/>
                        </a:lnTo>
                        <a:lnTo>
                          <a:pt x="1410545" y="3320429"/>
                        </a:lnTo>
                        <a:lnTo>
                          <a:pt x="1402607" y="3298204"/>
                        </a:lnTo>
                        <a:lnTo>
                          <a:pt x="1394670" y="3275979"/>
                        </a:lnTo>
                        <a:lnTo>
                          <a:pt x="1389907" y="3253754"/>
                        </a:lnTo>
                        <a:lnTo>
                          <a:pt x="1388320" y="3236291"/>
                        </a:lnTo>
                        <a:lnTo>
                          <a:pt x="1393082" y="3198191"/>
                        </a:lnTo>
                        <a:lnTo>
                          <a:pt x="1405782" y="3164854"/>
                        </a:lnTo>
                        <a:lnTo>
                          <a:pt x="1424832" y="3136279"/>
                        </a:lnTo>
                        <a:lnTo>
                          <a:pt x="1450232" y="3110879"/>
                        </a:lnTo>
                        <a:lnTo>
                          <a:pt x="1480395" y="3091829"/>
                        </a:lnTo>
                        <a:lnTo>
                          <a:pt x="1515320" y="3080716"/>
                        </a:lnTo>
                        <a:lnTo>
                          <a:pt x="1551832" y="3075954"/>
                        </a:lnTo>
                        <a:lnTo>
                          <a:pt x="1591520" y="3080716"/>
                        </a:lnTo>
                        <a:lnTo>
                          <a:pt x="1624858" y="3091829"/>
                        </a:lnTo>
                        <a:lnTo>
                          <a:pt x="1655020" y="3110879"/>
                        </a:lnTo>
                        <a:lnTo>
                          <a:pt x="1682008" y="3136279"/>
                        </a:lnTo>
                        <a:lnTo>
                          <a:pt x="1701058" y="3164854"/>
                        </a:lnTo>
                        <a:lnTo>
                          <a:pt x="1712170" y="3198191"/>
                        </a:lnTo>
                        <a:lnTo>
                          <a:pt x="1716933" y="3236291"/>
                        </a:lnTo>
                        <a:lnTo>
                          <a:pt x="1715345" y="3253754"/>
                        </a:lnTo>
                        <a:lnTo>
                          <a:pt x="1710583" y="3275979"/>
                        </a:lnTo>
                        <a:lnTo>
                          <a:pt x="1704233" y="3298204"/>
                        </a:lnTo>
                        <a:lnTo>
                          <a:pt x="1696295" y="3320429"/>
                        </a:lnTo>
                        <a:lnTo>
                          <a:pt x="1689945" y="3341066"/>
                        </a:lnTo>
                        <a:lnTo>
                          <a:pt x="1683595" y="3356941"/>
                        </a:lnTo>
                        <a:lnTo>
                          <a:pt x="1678833" y="3366466"/>
                        </a:lnTo>
                        <a:lnTo>
                          <a:pt x="1677245" y="3371229"/>
                        </a:lnTo>
                        <a:lnTo>
                          <a:pt x="1669308" y="3396629"/>
                        </a:lnTo>
                        <a:lnTo>
                          <a:pt x="1669308" y="3422029"/>
                        </a:lnTo>
                        <a:lnTo>
                          <a:pt x="1677245" y="3442666"/>
                        </a:lnTo>
                        <a:lnTo>
                          <a:pt x="1693120" y="3458541"/>
                        </a:lnTo>
                        <a:lnTo>
                          <a:pt x="1715345" y="3468066"/>
                        </a:lnTo>
                        <a:lnTo>
                          <a:pt x="1743920" y="3471241"/>
                        </a:lnTo>
                        <a:lnTo>
                          <a:pt x="2188420" y="3471241"/>
                        </a:lnTo>
                        <a:lnTo>
                          <a:pt x="2202708" y="3472829"/>
                        </a:lnTo>
                        <a:lnTo>
                          <a:pt x="2213820" y="3474416"/>
                        </a:lnTo>
                        <a:lnTo>
                          <a:pt x="2302720" y="3474416"/>
                        </a:lnTo>
                        <a:lnTo>
                          <a:pt x="2302720" y="2933079"/>
                        </a:lnTo>
                        <a:lnTo>
                          <a:pt x="2299545" y="2910854"/>
                        </a:lnTo>
                        <a:lnTo>
                          <a:pt x="2291608" y="2893391"/>
                        </a:lnTo>
                        <a:lnTo>
                          <a:pt x="2275733" y="2880691"/>
                        </a:lnTo>
                        <a:lnTo>
                          <a:pt x="2258270" y="2874341"/>
                        </a:lnTo>
                        <a:lnTo>
                          <a:pt x="2237633" y="2872754"/>
                        </a:lnTo>
                        <a:lnTo>
                          <a:pt x="2213820" y="2875929"/>
                        </a:lnTo>
                        <a:lnTo>
                          <a:pt x="2188420" y="2883866"/>
                        </a:lnTo>
                        <a:lnTo>
                          <a:pt x="2185245" y="2885454"/>
                        </a:lnTo>
                        <a:lnTo>
                          <a:pt x="2175720" y="2888629"/>
                        </a:lnTo>
                        <a:lnTo>
                          <a:pt x="2159845" y="2891804"/>
                        </a:lnTo>
                        <a:lnTo>
                          <a:pt x="2142383" y="2896566"/>
                        </a:lnTo>
                        <a:lnTo>
                          <a:pt x="2120158" y="2899741"/>
                        </a:lnTo>
                        <a:lnTo>
                          <a:pt x="2097933" y="2904504"/>
                        </a:lnTo>
                        <a:lnTo>
                          <a:pt x="2077295" y="2906091"/>
                        </a:lnTo>
                        <a:lnTo>
                          <a:pt x="2058245" y="2907679"/>
                        </a:lnTo>
                        <a:lnTo>
                          <a:pt x="2020145" y="2902916"/>
                        </a:lnTo>
                        <a:lnTo>
                          <a:pt x="1985220" y="2891804"/>
                        </a:lnTo>
                        <a:lnTo>
                          <a:pt x="1955058" y="2872754"/>
                        </a:lnTo>
                        <a:lnTo>
                          <a:pt x="1929658" y="2847354"/>
                        </a:lnTo>
                        <a:lnTo>
                          <a:pt x="1910608" y="2818779"/>
                        </a:lnTo>
                        <a:lnTo>
                          <a:pt x="1897908" y="2785441"/>
                        </a:lnTo>
                        <a:lnTo>
                          <a:pt x="1893145" y="2748928"/>
                        </a:lnTo>
                        <a:lnTo>
                          <a:pt x="1897908" y="2712416"/>
                        </a:lnTo>
                        <a:lnTo>
                          <a:pt x="1910608" y="2679078"/>
                        </a:lnTo>
                        <a:lnTo>
                          <a:pt x="1929658" y="2648916"/>
                        </a:lnTo>
                        <a:lnTo>
                          <a:pt x="1955058" y="2625103"/>
                        </a:lnTo>
                        <a:lnTo>
                          <a:pt x="1985220" y="2606053"/>
                        </a:lnTo>
                        <a:lnTo>
                          <a:pt x="2020145" y="2594941"/>
                        </a:lnTo>
                        <a:lnTo>
                          <a:pt x="2058245" y="2590178"/>
                        </a:lnTo>
                        <a:lnTo>
                          <a:pt x="2077295" y="2591766"/>
                        </a:lnTo>
                        <a:lnTo>
                          <a:pt x="2099520" y="2596528"/>
                        </a:lnTo>
                        <a:lnTo>
                          <a:pt x="2123333" y="2602878"/>
                        </a:lnTo>
                        <a:lnTo>
                          <a:pt x="2145558" y="2610816"/>
                        </a:lnTo>
                        <a:lnTo>
                          <a:pt x="2166195" y="2617166"/>
                        </a:lnTo>
                        <a:lnTo>
                          <a:pt x="2183658" y="2623516"/>
                        </a:lnTo>
                        <a:lnTo>
                          <a:pt x="2194770" y="2628279"/>
                        </a:lnTo>
                        <a:lnTo>
                          <a:pt x="2197945" y="2629866"/>
                        </a:lnTo>
                        <a:lnTo>
                          <a:pt x="2226520" y="2637803"/>
                        </a:lnTo>
                        <a:lnTo>
                          <a:pt x="2251920" y="2636216"/>
                        </a:lnTo>
                        <a:lnTo>
                          <a:pt x="2272558" y="2628279"/>
                        </a:lnTo>
                        <a:lnTo>
                          <a:pt x="2290020" y="2613991"/>
                        </a:lnTo>
                        <a:lnTo>
                          <a:pt x="2299545" y="2591766"/>
                        </a:lnTo>
                        <a:lnTo>
                          <a:pt x="2302720" y="2563191"/>
                        </a:lnTo>
                        <a:lnTo>
                          <a:pt x="2302720" y="2023441"/>
                        </a:lnTo>
                        <a:lnTo>
                          <a:pt x="1743920" y="2023441"/>
                        </a:lnTo>
                        <a:lnTo>
                          <a:pt x="1715345" y="2018678"/>
                        </a:lnTo>
                        <a:lnTo>
                          <a:pt x="1693120" y="2009153"/>
                        </a:lnTo>
                        <a:lnTo>
                          <a:pt x="1677245" y="1993278"/>
                        </a:lnTo>
                        <a:lnTo>
                          <a:pt x="1669308" y="1974228"/>
                        </a:lnTo>
                        <a:lnTo>
                          <a:pt x="1669308" y="1950416"/>
                        </a:lnTo>
                        <a:lnTo>
                          <a:pt x="1677245" y="1921841"/>
                        </a:lnTo>
                        <a:lnTo>
                          <a:pt x="1678833" y="1918666"/>
                        </a:lnTo>
                        <a:lnTo>
                          <a:pt x="1683595" y="1907553"/>
                        </a:lnTo>
                        <a:lnTo>
                          <a:pt x="1689945" y="1891678"/>
                        </a:lnTo>
                        <a:lnTo>
                          <a:pt x="1696295" y="1872628"/>
                        </a:lnTo>
                        <a:lnTo>
                          <a:pt x="1704233" y="1848816"/>
                        </a:lnTo>
                        <a:lnTo>
                          <a:pt x="1710583" y="1826591"/>
                        </a:lnTo>
                        <a:lnTo>
                          <a:pt x="1715345" y="1805953"/>
                        </a:lnTo>
                        <a:lnTo>
                          <a:pt x="1716933" y="1786903"/>
                        </a:lnTo>
                        <a:lnTo>
                          <a:pt x="1712170" y="1748803"/>
                        </a:lnTo>
                        <a:lnTo>
                          <a:pt x="1701058" y="1717053"/>
                        </a:lnTo>
                        <a:lnTo>
                          <a:pt x="1682008" y="1686891"/>
                        </a:lnTo>
                        <a:lnTo>
                          <a:pt x="1655020" y="1661491"/>
                        </a:lnTo>
                        <a:lnTo>
                          <a:pt x="1624858" y="1644028"/>
                        </a:lnTo>
                        <a:lnTo>
                          <a:pt x="1591520" y="1631328"/>
                        </a:lnTo>
                        <a:lnTo>
                          <a:pt x="1551832" y="1628153"/>
                        </a:lnTo>
                        <a:close/>
                        <a:moveTo>
                          <a:pt x="3053607" y="175590"/>
                        </a:moveTo>
                        <a:lnTo>
                          <a:pt x="3020270" y="178765"/>
                        </a:lnTo>
                        <a:lnTo>
                          <a:pt x="2988520" y="188290"/>
                        </a:lnTo>
                        <a:lnTo>
                          <a:pt x="2961532" y="202578"/>
                        </a:lnTo>
                        <a:lnTo>
                          <a:pt x="2937720" y="223215"/>
                        </a:lnTo>
                        <a:lnTo>
                          <a:pt x="2918670" y="245440"/>
                        </a:lnTo>
                        <a:lnTo>
                          <a:pt x="2913907" y="251790"/>
                        </a:lnTo>
                        <a:lnTo>
                          <a:pt x="2899620" y="277190"/>
                        </a:lnTo>
                        <a:lnTo>
                          <a:pt x="2891682" y="304178"/>
                        </a:lnTo>
                        <a:lnTo>
                          <a:pt x="2888507" y="334341"/>
                        </a:lnTo>
                        <a:lnTo>
                          <a:pt x="2890095" y="351803"/>
                        </a:lnTo>
                        <a:lnTo>
                          <a:pt x="2894857" y="372440"/>
                        </a:lnTo>
                        <a:lnTo>
                          <a:pt x="2901207" y="394665"/>
                        </a:lnTo>
                        <a:lnTo>
                          <a:pt x="2907557" y="416890"/>
                        </a:lnTo>
                        <a:lnTo>
                          <a:pt x="2917082" y="435941"/>
                        </a:lnTo>
                        <a:lnTo>
                          <a:pt x="2923432" y="451816"/>
                        </a:lnTo>
                        <a:lnTo>
                          <a:pt x="2928195" y="462928"/>
                        </a:lnTo>
                        <a:lnTo>
                          <a:pt x="2929782" y="469278"/>
                        </a:lnTo>
                        <a:lnTo>
                          <a:pt x="2931370" y="470866"/>
                        </a:lnTo>
                        <a:lnTo>
                          <a:pt x="2939307" y="497853"/>
                        </a:lnTo>
                        <a:lnTo>
                          <a:pt x="2937720" y="521666"/>
                        </a:lnTo>
                        <a:lnTo>
                          <a:pt x="2929782" y="542303"/>
                        </a:lnTo>
                        <a:lnTo>
                          <a:pt x="2913907" y="556591"/>
                        </a:lnTo>
                        <a:lnTo>
                          <a:pt x="2890095" y="567703"/>
                        </a:lnTo>
                        <a:lnTo>
                          <a:pt x="2863107" y="570878"/>
                        </a:lnTo>
                        <a:lnTo>
                          <a:pt x="2417020" y="570878"/>
                        </a:lnTo>
                        <a:lnTo>
                          <a:pt x="2304307" y="570878"/>
                        </a:lnTo>
                        <a:lnTo>
                          <a:pt x="2304307" y="658191"/>
                        </a:lnTo>
                        <a:lnTo>
                          <a:pt x="2305895" y="669303"/>
                        </a:lnTo>
                        <a:lnTo>
                          <a:pt x="2305895" y="682003"/>
                        </a:lnTo>
                        <a:lnTo>
                          <a:pt x="2305895" y="1112215"/>
                        </a:lnTo>
                        <a:lnTo>
                          <a:pt x="2309070" y="1136028"/>
                        </a:lnTo>
                        <a:lnTo>
                          <a:pt x="2317007" y="1156665"/>
                        </a:lnTo>
                        <a:lnTo>
                          <a:pt x="2328120" y="1170953"/>
                        </a:lnTo>
                        <a:lnTo>
                          <a:pt x="2343995" y="1180478"/>
                        </a:lnTo>
                        <a:lnTo>
                          <a:pt x="2363045" y="1185240"/>
                        </a:lnTo>
                        <a:lnTo>
                          <a:pt x="2386857" y="1185240"/>
                        </a:lnTo>
                        <a:lnTo>
                          <a:pt x="2410670" y="1177303"/>
                        </a:lnTo>
                        <a:lnTo>
                          <a:pt x="2413845" y="1175716"/>
                        </a:lnTo>
                        <a:lnTo>
                          <a:pt x="2424957" y="1172541"/>
                        </a:lnTo>
                        <a:lnTo>
                          <a:pt x="2442420" y="1166191"/>
                        </a:lnTo>
                        <a:lnTo>
                          <a:pt x="2461470" y="1158253"/>
                        </a:lnTo>
                        <a:lnTo>
                          <a:pt x="2485282" y="1151903"/>
                        </a:lnTo>
                        <a:lnTo>
                          <a:pt x="2509095" y="1145553"/>
                        </a:lnTo>
                        <a:lnTo>
                          <a:pt x="2531320" y="1140791"/>
                        </a:lnTo>
                        <a:lnTo>
                          <a:pt x="2550370" y="1139203"/>
                        </a:lnTo>
                        <a:lnTo>
                          <a:pt x="2588470" y="1142378"/>
                        </a:lnTo>
                        <a:lnTo>
                          <a:pt x="2621807" y="1155078"/>
                        </a:lnTo>
                        <a:lnTo>
                          <a:pt x="2653557" y="1172541"/>
                        </a:lnTo>
                        <a:lnTo>
                          <a:pt x="2678957" y="1197940"/>
                        </a:lnTo>
                        <a:lnTo>
                          <a:pt x="2698007" y="1228103"/>
                        </a:lnTo>
                        <a:lnTo>
                          <a:pt x="2710707" y="1259853"/>
                        </a:lnTo>
                        <a:lnTo>
                          <a:pt x="2713882" y="1296366"/>
                        </a:lnTo>
                        <a:lnTo>
                          <a:pt x="2710707" y="1334466"/>
                        </a:lnTo>
                        <a:lnTo>
                          <a:pt x="2698007" y="1366216"/>
                        </a:lnTo>
                        <a:lnTo>
                          <a:pt x="2678957" y="1396378"/>
                        </a:lnTo>
                        <a:lnTo>
                          <a:pt x="2653557" y="1421778"/>
                        </a:lnTo>
                        <a:lnTo>
                          <a:pt x="2621807" y="1439241"/>
                        </a:lnTo>
                        <a:lnTo>
                          <a:pt x="2588470" y="1451941"/>
                        </a:lnTo>
                        <a:lnTo>
                          <a:pt x="2550370" y="1455116"/>
                        </a:lnTo>
                        <a:lnTo>
                          <a:pt x="2531320" y="1453528"/>
                        </a:lnTo>
                        <a:lnTo>
                          <a:pt x="2509095" y="1448766"/>
                        </a:lnTo>
                        <a:lnTo>
                          <a:pt x="2485282" y="1444003"/>
                        </a:lnTo>
                        <a:lnTo>
                          <a:pt x="2461470" y="1436066"/>
                        </a:lnTo>
                        <a:lnTo>
                          <a:pt x="2442420" y="1428129"/>
                        </a:lnTo>
                        <a:lnTo>
                          <a:pt x="2424957" y="1423366"/>
                        </a:lnTo>
                        <a:lnTo>
                          <a:pt x="2413845" y="1418603"/>
                        </a:lnTo>
                        <a:lnTo>
                          <a:pt x="2410670" y="1417016"/>
                        </a:lnTo>
                        <a:lnTo>
                          <a:pt x="2386857" y="1409078"/>
                        </a:lnTo>
                        <a:lnTo>
                          <a:pt x="2363045" y="1409078"/>
                        </a:lnTo>
                        <a:lnTo>
                          <a:pt x="2343995" y="1413841"/>
                        </a:lnTo>
                        <a:lnTo>
                          <a:pt x="2328120" y="1423366"/>
                        </a:lnTo>
                        <a:lnTo>
                          <a:pt x="2317007" y="1437653"/>
                        </a:lnTo>
                        <a:lnTo>
                          <a:pt x="2309070" y="1458291"/>
                        </a:lnTo>
                        <a:lnTo>
                          <a:pt x="2305895" y="1480516"/>
                        </a:lnTo>
                        <a:lnTo>
                          <a:pt x="2305895" y="1912316"/>
                        </a:lnTo>
                        <a:lnTo>
                          <a:pt x="2305895" y="1923428"/>
                        </a:lnTo>
                        <a:lnTo>
                          <a:pt x="2304307" y="1934541"/>
                        </a:lnTo>
                        <a:lnTo>
                          <a:pt x="2304307" y="2021853"/>
                        </a:lnTo>
                        <a:lnTo>
                          <a:pt x="2863107" y="2021853"/>
                        </a:lnTo>
                        <a:lnTo>
                          <a:pt x="2890095" y="2018678"/>
                        </a:lnTo>
                        <a:lnTo>
                          <a:pt x="2913907" y="2009153"/>
                        </a:lnTo>
                        <a:lnTo>
                          <a:pt x="2929782" y="1993278"/>
                        </a:lnTo>
                        <a:lnTo>
                          <a:pt x="2937720" y="1972641"/>
                        </a:lnTo>
                        <a:lnTo>
                          <a:pt x="2939307" y="1948828"/>
                        </a:lnTo>
                        <a:lnTo>
                          <a:pt x="2931370" y="1921841"/>
                        </a:lnTo>
                        <a:lnTo>
                          <a:pt x="2929782" y="1917078"/>
                        </a:lnTo>
                        <a:lnTo>
                          <a:pt x="2925020" y="1907553"/>
                        </a:lnTo>
                        <a:lnTo>
                          <a:pt x="2918670" y="1891678"/>
                        </a:lnTo>
                        <a:lnTo>
                          <a:pt x="2909145" y="1871041"/>
                        </a:lnTo>
                        <a:lnTo>
                          <a:pt x="2901207" y="1848816"/>
                        </a:lnTo>
                        <a:lnTo>
                          <a:pt x="2894857" y="1826591"/>
                        </a:lnTo>
                        <a:lnTo>
                          <a:pt x="2890095" y="1804366"/>
                        </a:lnTo>
                        <a:lnTo>
                          <a:pt x="2888507" y="1785316"/>
                        </a:lnTo>
                        <a:lnTo>
                          <a:pt x="2893270" y="1748803"/>
                        </a:lnTo>
                        <a:lnTo>
                          <a:pt x="2904382" y="1715466"/>
                        </a:lnTo>
                        <a:lnTo>
                          <a:pt x="2925020" y="1686891"/>
                        </a:lnTo>
                        <a:lnTo>
                          <a:pt x="2950420" y="1661491"/>
                        </a:lnTo>
                        <a:lnTo>
                          <a:pt x="2980582" y="1642441"/>
                        </a:lnTo>
                        <a:lnTo>
                          <a:pt x="3015507" y="1631328"/>
                        </a:lnTo>
                        <a:lnTo>
                          <a:pt x="3053607" y="1626566"/>
                        </a:lnTo>
                        <a:lnTo>
                          <a:pt x="3091707" y="1631328"/>
                        </a:lnTo>
                        <a:lnTo>
                          <a:pt x="3125045" y="1642441"/>
                        </a:lnTo>
                        <a:lnTo>
                          <a:pt x="3155207" y="1661491"/>
                        </a:lnTo>
                        <a:lnTo>
                          <a:pt x="3182195" y="1686891"/>
                        </a:lnTo>
                        <a:lnTo>
                          <a:pt x="3201245" y="1715466"/>
                        </a:lnTo>
                        <a:lnTo>
                          <a:pt x="3213945" y="1748803"/>
                        </a:lnTo>
                        <a:lnTo>
                          <a:pt x="3217120" y="1785316"/>
                        </a:lnTo>
                        <a:lnTo>
                          <a:pt x="3215532" y="1804366"/>
                        </a:lnTo>
                        <a:lnTo>
                          <a:pt x="3210770" y="1826591"/>
                        </a:lnTo>
                        <a:lnTo>
                          <a:pt x="3204420" y="1848816"/>
                        </a:lnTo>
                        <a:lnTo>
                          <a:pt x="3198070" y="1871041"/>
                        </a:lnTo>
                        <a:lnTo>
                          <a:pt x="3190132" y="1891678"/>
                        </a:lnTo>
                        <a:lnTo>
                          <a:pt x="3183782" y="1907553"/>
                        </a:lnTo>
                        <a:lnTo>
                          <a:pt x="3179020" y="1917078"/>
                        </a:lnTo>
                        <a:lnTo>
                          <a:pt x="3175845" y="1921841"/>
                        </a:lnTo>
                        <a:lnTo>
                          <a:pt x="3167907" y="1948828"/>
                        </a:lnTo>
                        <a:lnTo>
                          <a:pt x="3167907" y="1972641"/>
                        </a:lnTo>
                        <a:lnTo>
                          <a:pt x="3179020" y="1993278"/>
                        </a:lnTo>
                        <a:lnTo>
                          <a:pt x="3193307" y="2009153"/>
                        </a:lnTo>
                        <a:lnTo>
                          <a:pt x="3215532" y="2018678"/>
                        </a:lnTo>
                        <a:lnTo>
                          <a:pt x="3244107" y="2021853"/>
                        </a:lnTo>
                        <a:lnTo>
                          <a:pt x="3801320" y="2021853"/>
                        </a:lnTo>
                        <a:lnTo>
                          <a:pt x="3804495" y="2104403"/>
                        </a:lnTo>
                        <a:lnTo>
                          <a:pt x="3804495" y="2112341"/>
                        </a:lnTo>
                        <a:lnTo>
                          <a:pt x="3804495" y="2123453"/>
                        </a:lnTo>
                        <a:lnTo>
                          <a:pt x="3804495" y="2132978"/>
                        </a:lnTo>
                        <a:cubicBezTo>
                          <a:pt x="3803437" y="2276382"/>
                          <a:pt x="3802378" y="2419787"/>
                          <a:pt x="3801320" y="2563191"/>
                        </a:cubicBezTo>
                        <a:lnTo>
                          <a:pt x="3802907" y="2588591"/>
                        </a:lnTo>
                        <a:lnTo>
                          <a:pt x="3810845" y="2607641"/>
                        </a:lnTo>
                        <a:lnTo>
                          <a:pt x="3823545" y="2621928"/>
                        </a:lnTo>
                        <a:lnTo>
                          <a:pt x="3839420" y="2633041"/>
                        </a:lnTo>
                        <a:lnTo>
                          <a:pt x="3858470" y="2637803"/>
                        </a:lnTo>
                        <a:lnTo>
                          <a:pt x="3879107" y="2636216"/>
                        </a:lnTo>
                        <a:lnTo>
                          <a:pt x="3904507" y="2629866"/>
                        </a:lnTo>
                        <a:lnTo>
                          <a:pt x="3909270" y="2628279"/>
                        </a:lnTo>
                        <a:lnTo>
                          <a:pt x="3920382" y="2623516"/>
                        </a:lnTo>
                        <a:lnTo>
                          <a:pt x="3936257" y="2617166"/>
                        </a:lnTo>
                        <a:lnTo>
                          <a:pt x="3956895" y="2609228"/>
                        </a:lnTo>
                        <a:lnTo>
                          <a:pt x="3980707" y="2602878"/>
                        </a:lnTo>
                        <a:lnTo>
                          <a:pt x="4002932" y="2596528"/>
                        </a:lnTo>
                        <a:lnTo>
                          <a:pt x="4025157" y="2591766"/>
                        </a:lnTo>
                        <a:lnTo>
                          <a:pt x="4044207" y="2590178"/>
                        </a:lnTo>
                        <a:lnTo>
                          <a:pt x="4083895" y="2594941"/>
                        </a:lnTo>
                        <a:lnTo>
                          <a:pt x="4117232" y="2606053"/>
                        </a:lnTo>
                        <a:lnTo>
                          <a:pt x="4147395" y="2625103"/>
                        </a:lnTo>
                        <a:lnTo>
                          <a:pt x="4174382" y="2648916"/>
                        </a:lnTo>
                        <a:lnTo>
                          <a:pt x="4191845" y="2679078"/>
                        </a:lnTo>
                        <a:lnTo>
                          <a:pt x="4204545" y="2712416"/>
                        </a:lnTo>
                        <a:lnTo>
                          <a:pt x="4209307" y="2747341"/>
                        </a:lnTo>
                        <a:lnTo>
                          <a:pt x="4204545" y="2785441"/>
                        </a:lnTo>
                        <a:lnTo>
                          <a:pt x="4191845" y="2818778"/>
                        </a:lnTo>
                        <a:lnTo>
                          <a:pt x="4174382" y="2847353"/>
                        </a:lnTo>
                        <a:lnTo>
                          <a:pt x="4147395" y="2872753"/>
                        </a:lnTo>
                        <a:lnTo>
                          <a:pt x="4117232" y="2891803"/>
                        </a:lnTo>
                        <a:lnTo>
                          <a:pt x="4083895" y="2902916"/>
                        </a:lnTo>
                        <a:lnTo>
                          <a:pt x="4044207" y="2907678"/>
                        </a:lnTo>
                        <a:lnTo>
                          <a:pt x="4025157" y="2906091"/>
                        </a:lnTo>
                        <a:lnTo>
                          <a:pt x="4002932" y="2901328"/>
                        </a:lnTo>
                        <a:lnTo>
                          <a:pt x="3980707" y="2894978"/>
                        </a:lnTo>
                        <a:lnTo>
                          <a:pt x="3956895" y="2887041"/>
                        </a:lnTo>
                        <a:lnTo>
                          <a:pt x="3936257" y="2880691"/>
                        </a:lnTo>
                        <a:lnTo>
                          <a:pt x="3920382" y="2874341"/>
                        </a:lnTo>
                        <a:lnTo>
                          <a:pt x="3909270" y="2869578"/>
                        </a:lnTo>
                        <a:lnTo>
                          <a:pt x="3904507" y="2867991"/>
                        </a:lnTo>
                        <a:lnTo>
                          <a:pt x="3879107" y="2861641"/>
                        </a:lnTo>
                        <a:lnTo>
                          <a:pt x="3858470" y="2860053"/>
                        </a:lnTo>
                        <a:lnTo>
                          <a:pt x="3839420" y="2864816"/>
                        </a:lnTo>
                        <a:lnTo>
                          <a:pt x="3823545" y="2874341"/>
                        </a:lnTo>
                        <a:lnTo>
                          <a:pt x="3810845" y="2890216"/>
                        </a:lnTo>
                        <a:lnTo>
                          <a:pt x="3802907" y="2909266"/>
                        </a:lnTo>
                        <a:lnTo>
                          <a:pt x="3801320" y="2933078"/>
                        </a:lnTo>
                        <a:lnTo>
                          <a:pt x="3801320" y="3363291"/>
                        </a:lnTo>
                        <a:lnTo>
                          <a:pt x="3798145" y="3375991"/>
                        </a:lnTo>
                        <a:lnTo>
                          <a:pt x="3796557" y="3387103"/>
                        </a:lnTo>
                        <a:lnTo>
                          <a:pt x="3796557" y="3472828"/>
                        </a:lnTo>
                        <a:lnTo>
                          <a:pt x="4356945" y="3472828"/>
                        </a:lnTo>
                        <a:lnTo>
                          <a:pt x="4385520" y="3477591"/>
                        </a:lnTo>
                        <a:lnTo>
                          <a:pt x="4407745" y="3487116"/>
                        </a:lnTo>
                        <a:lnTo>
                          <a:pt x="4423620" y="3504578"/>
                        </a:lnTo>
                        <a:lnTo>
                          <a:pt x="4433145" y="3523628"/>
                        </a:lnTo>
                        <a:lnTo>
                          <a:pt x="4433145" y="3547441"/>
                        </a:lnTo>
                        <a:lnTo>
                          <a:pt x="4425207" y="3572841"/>
                        </a:lnTo>
                        <a:lnTo>
                          <a:pt x="4425207" y="3574428"/>
                        </a:lnTo>
                        <a:lnTo>
                          <a:pt x="4420445" y="3582366"/>
                        </a:lnTo>
                        <a:lnTo>
                          <a:pt x="4415682" y="3593478"/>
                        </a:lnTo>
                        <a:lnTo>
                          <a:pt x="4409332" y="3609353"/>
                        </a:lnTo>
                        <a:lnTo>
                          <a:pt x="4402982" y="3629991"/>
                        </a:lnTo>
                        <a:lnTo>
                          <a:pt x="4395045" y="3650628"/>
                        </a:lnTo>
                        <a:lnTo>
                          <a:pt x="4388695" y="3672853"/>
                        </a:lnTo>
                        <a:lnTo>
                          <a:pt x="4385520" y="3693491"/>
                        </a:lnTo>
                        <a:lnTo>
                          <a:pt x="4383932" y="3710953"/>
                        </a:lnTo>
                        <a:cubicBezTo>
                          <a:pt x="4384461" y="3720478"/>
                          <a:pt x="4384991" y="3730003"/>
                          <a:pt x="4385520" y="3739528"/>
                        </a:cubicBezTo>
                        <a:lnTo>
                          <a:pt x="4393457" y="3768103"/>
                        </a:lnTo>
                        <a:lnTo>
                          <a:pt x="4406157" y="3793503"/>
                        </a:lnTo>
                        <a:lnTo>
                          <a:pt x="4410920" y="3799853"/>
                        </a:lnTo>
                        <a:lnTo>
                          <a:pt x="4431557" y="3823666"/>
                        </a:lnTo>
                        <a:lnTo>
                          <a:pt x="4455370" y="3842716"/>
                        </a:lnTo>
                        <a:lnTo>
                          <a:pt x="4483945" y="3858591"/>
                        </a:lnTo>
                        <a:lnTo>
                          <a:pt x="4515695" y="3866528"/>
                        </a:lnTo>
                        <a:lnTo>
                          <a:pt x="4547445" y="3869703"/>
                        </a:lnTo>
                        <a:lnTo>
                          <a:pt x="4580782" y="3866528"/>
                        </a:lnTo>
                        <a:lnTo>
                          <a:pt x="4612532" y="3858591"/>
                        </a:lnTo>
                        <a:lnTo>
                          <a:pt x="4639520" y="3842716"/>
                        </a:lnTo>
                        <a:lnTo>
                          <a:pt x="4663332" y="3823666"/>
                        </a:lnTo>
                        <a:lnTo>
                          <a:pt x="4682382" y="3799853"/>
                        </a:lnTo>
                        <a:lnTo>
                          <a:pt x="4687145" y="3793503"/>
                        </a:lnTo>
                        <a:lnTo>
                          <a:pt x="4701432" y="3768103"/>
                        </a:lnTo>
                        <a:lnTo>
                          <a:pt x="4709370" y="3739528"/>
                        </a:lnTo>
                        <a:lnTo>
                          <a:pt x="4712545" y="3710953"/>
                        </a:lnTo>
                        <a:lnTo>
                          <a:pt x="4710957" y="3693491"/>
                        </a:lnTo>
                        <a:lnTo>
                          <a:pt x="4706195" y="3672853"/>
                        </a:lnTo>
                        <a:lnTo>
                          <a:pt x="4699845" y="3650628"/>
                        </a:lnTo>
                        <a:lnTo>
                          <a:pt x="4693495" y="3629991"/>
                        </a:lnTo>
                        <a:lnTo>
                          <a:pt x="4683970" y="3609353"/>
                        </a:lnTo>
                        <a:lnTo>
                          <a:pt x="4677620" y="3593478"/>
                        </a:lnTo>
                        <a:lnTo>
                          <a:pt x="4672857" y="3582366"/>
                        </a:lnTo>
                        <a:lnTo>
                          <a:pt x="4669682" y="3574428"/>
                        </a:lnTo>
                        <a:lnTo>
                          <a:pt x="4669682" y="3572841"/>
                        </a:lnTo>
                        <a:lnTo>
                          <a:pt x="4661745" y="3547441"/>
                        </a:lnTo>
                        <a:lnTo>
                          <a:pt x="4663332" y="3523628"/>
                        </a:lnTo>
                        <a:lnTo>
                          <a:pt x="4671270" y="3504578"/>
                        </a:lnTo>
                        <a:lnTo>
                          <a:pt x="4687145" y="3487116"/>
                        </a:lnTo>
                        <a:lnTo>
                          <a:pt x="4710957" y="3477591"/>
                        </a:lnTo>
                        <a:lnTo>
                          <a:pt x="4737945" y="3472828"/>
                        </a:lnTo>
                        <a:lnTo>
                          <a:pt x="5296745" y="3472828"/>
                        </a:lnTo>
                        <a:lnTo>
                          <a:pt x="5296745" y="2933078"/>
                        </a:lnTo>
                        <a:lnTo>
                          <a:pt x="5299920" y="2909266"/>
                        </a:lnTo>
                        <a:lnTo>
                          <a:pt x="5307858" y="2890216"/>
                        </a:lnTo>
                        <a:lnTo>
                          <a:pt x="5320558" y="2874341"/>
                        </a:lnTo>
                        <a:lnTo>
                          <a:pt x="5336433" y="2864816"/>
                        </a:lnTo>
                        <a:lnTo>
                          <a:pt x="5355483" y="2860053"/>
                        </a:lnTo>
                        <a:lnTo>
                          <a:pt x="5377708" y="2861641"/>
                        </a:lnTo>
                        <a:lnTo>
                          <a:pt x="5403108" y="2867991"/>
                        </a:lnTo>
                        <a:lnTo>
                          <a:pt x="5406283" y="2869578"/>
                        </a:lnTo>
                        <a:lnTo>
                          <a:pt x="5417395" y="2874341"/>
                        </a:lnTo>
                        <a:lnTo>
                          <a:pt x="5433270" y="2880691"/>
                        </a:lnTo>
                        <a:lnTo>
                          <a:pt x="5453907" y="2887041"/>
                        </a:lnTo>
                        <a:lnTo>
                          <a:pt x="5476132" y="2894978"/>
                        </a:lnTo>
                        <a:lnTo>
                          <a:pt x="5501532" y="2901328"/>
                        </a:lnTo>
                        <a:lnTo>
                          <a:pt x="5523758" y="2906091"/>
                        </a:lnTo>
                        <a:lnTo>
                          <a:pt x="5542808" y="2907678"/>
                        </a:lnTo>
                        <a:lnTo>
                          <a:pt x="5580908" y="2902916"/>
                        </a:lnTo>
                        <a:lnTo>
                          <a:pt x="5614245" y="2891803"/>
                        </a:lnTo>
                        <a:lnTo>
                          <a:pt x="5644408" y="2872753"/>
                        </a:lnTo>
                        <a:lnTo>
                          <a:pt x="5671395" y="2847353"/>
                        </a:lnTo>
                        <a:lnTo>
                          <a:pt x="5690445" y="2818778"/>
                        </a:lnTo>
                        <a:lnTo>
                          <a:pt x="5703145" y="2785441"/>
                        </a:lnTo>
                        <a:lnTo>
                          <a:pt x="5706320" y="2747341"/>
                        </a:lnTo>
                        <a:lnTo>
                          <a:pt x="5703145" y="2712416"/>
                        </a:lnTo>
                        <a:lnTo>
                          <a:pt x="5690445" y="2679078"/>
                        </a:lnTo>
                        <a:lnTo>
                          <a:pt x="5671395" y="2648916"/>
                        </a:lnTo>
                        <a:lnTo>
                          <a:pt x="5644408" y="2625103"/>
                        </a:lnTo>
                        <a:lnTo>
                          <a:pt x="5614245" y="2606053"/>
                        </a:lnTo>
                        <a:lnTo>
                          <a:pt x="5580908" y="2594941"/>
                        </a:lnTo>
                        <a:lnTo>
                          <a:pt x="5542808" y="2590178"/>
                        </a:lnTo>
                        <a:lnTo>
                          <a:pt x="5523758" y="2591766"/>
                        </a:lnTo>
                        <a:lnTo>
                          <a:pt x="5501532" y="2596528"/>
                        </a:lnTo>
                        <a:lnTo>
                          <a:pt x="5476132" y="2602878"/>
                        </a:lnTo>
                        <a:lnTo>
                          <a:pt x="5453907" y="2609228"/>
                        </a:lnTo>
                        <a:lnTo>
                          <a:pt x="5433270" y="2617166"/>
                        </a:lnTo>
                        <a:lnTo>
                          <a:pt x="5417395" y="2623516"/>
                        </a:lnTo>
                        <a:lnTo>
                          <a:pt x="5406283" y="2628279"/>
                        </a:lnTo>
                        <a:lnTo>
                          <a:pt x="5403108" y="2629866"/>
                        </a:lnTo>
                        <a:lnTo>
                          <a:pt x="5377708" y="2636216"/>
                        </a:lnTo>
                        <a:lnTo>
                          <a:pt x="5355483" y="2637803"/>
                        </a:lnTo>
                        <a:lnTo>
                          <a:pt x="5336433" y="2633041"/>
                        </a:lnTo>
                        <a:lnTo>
                          <a:pt x="5320558" y="2621928"/>
                        </a:lnTo>
                        <a:lnTo>
                          <a:pt x="5307858" y="2607641"/>
                        </a:lnTo>
                        <a:lnTo>
                          <a:pt x="5299920" y="2588591"/>
                        </a:lnTo>
                        <a:lnTo>
                          <a:pt x="5296745" y="2563191"/>
                        </a:lnTo>
                        <a:lnTo>
                          <a:pt x="5296745" y="2021853"/>
                        </a:lnTo>
                        <a:lnTo>
                          <a:pt x="4737945" y="2021853"/>
                        </a:lnTo>
                        <a:lnTo>
                          <a:pt x="4710957" y="2025028"/>
                        </a:lnTo>
                        <a:lnTo>
                          <a:pt x="4687145" y="2037728"/>
                        </a:lnTo>
                        <a:lnTo>
                          <a:pt x="4671270" y="2052016"/>
                        </a:lnTo>
                        <a:lnTo>
                          <a:pt x="4663332" y="2072653"/>
                        </a:lnTo>
                        <a:lnTo>
                          <a:pt x="4661745" y="2096466"/>
                        </a:lnTo>
                        <a:lnTo>
                          <a:pt x="4669682" y="2121866"/>
                        </a:lnTo>
                        <a:lnTo>
                          <a:pt x="4671270" y="2126628"/>
                        </a:lnTo>
                        <a:lnTo>
                          <a:pt x="4676032" y="2139328"/>
                        </a:lnTo>
                        <a:lnTo>
                          <a:pt x="4682382" y="2155203"/>
                        </a:lnTo>
                        <a:lnTo>
                          <a:pt x="4691907" y="2174253"/>
                        </a:lnTo>
                        <a:lnTo>
                          <a:pt x="4699845" y="2196478"/>
                        </a:lnTo>
                        <a:lnTo>
                          <a:pt x="4706195" y="2220291"/>
                        </a:lnTo>
                        <a:lnTo>
                          <a:pt x="4710957" y="2240928"/>
                        </a:lnTo>
                        <a:lnTo>
                          <a:pt x="4712545" y="2259979"/>
                        </a:lnTo>
                        <a:lnTo>
                          <a:pt x="4707782" y="2294903"/>
                        </a:lnTo>
                        <a:lnTo>
                          <a:pt x="4695082" y="2329828"/>
                        </a:lnTo>
                        <a:lnTo>
                          <a:pt x="4674445" y="2358403"/>
                        </a:lnTo>
                        <a:lnTo>
                          <a:pt x="4650632" y="2383803"/>
                        </a:lnTo>
                        <a:lnTo>
                          <a:pt x="4620470" y="2402853"/>
                        </a:lnTo>
                        <a:lnTo>
                          <a:pt x="4583957" y="2415553"/>
                        </a:lnTo>
                        <a:lnTo>
                          <a:pt x="4547445" y="2418728"/>
                        </a:lnTo>
                        <a:lnTo>
                          <a:pt x="4509345" y="2415553"/>
                        </a:lnTo>
                        <a:lnTo>
                          <a:pt x="4476007" y="2402853"/>
                        </a:lnTo>
                        <a:lnTo>
                          <a:pt x="4445845" y="2383803"/>
                        </a:lnTo>
                        <a:lnTo>
                          <a:pt x="4418857" y="2358403"/>
                        </a:lnTo>
                        <a:lnTo>
                          <a:pt x="4399807" y="2329828"/>
                        </a:lnTo>
                        <a:lnTo>
                          <a:pt x="4387107" y="2294903"/>
                        </a:lnTo>
                        <a:lnTo>
                          <a:pt x="4383932" y="2259979"/>
                        </a:lnTo>
                        <a:lnTo>
                          <a:pt x="4385520" y="2240928"/>
                        </a:lnTo>
                        <a:lnTo>
                          <a:pt x="4390282" y="2220291"/>
                        </a:lnTo>
                        <a:lnTo>
                          <a:pt x="4396632" y="2196478"/>
                        </a:lnTo>
                        <a:lnTo>
                          <a:pt x="4402982" y="2174253"/>
                        </a:lnTo>
                        <a:lnTo>
                          <a:pt x="4410920" y="2155203"/>
                        </a:lnTo>
                        <a:lnTo>
                          <a:pt x="4417270" y="2139328"/>
                        </a:lnTo>
                        <a:lnTo>
                          <a:pt x="4423620" y="2126628"/>
                        </a:lnTo>
                        <a:lnTo>
                          <a:pt x="4425207" y="2121866"/>
                        </a:lnTo>
                        <a:lnTo>
                          <a:pt x="4433145" y="2096466"/>
                        </a:lnTo>
                        <a:lnTo>
                          <a:pt x="4433145" y="2072653"/>
                        </a:lnTo>
                        <a:lnTo>
                          <a:pt x="4423620" y="2052016"/>
                        </a:lnTo>
                        <a:lnTo>
                          <a:pt x="4407745" y="2037728"/>
                        </a:lnTo>
                        <a:lnTo>
                          <a:pt x="4385520" y="2025028"/>
                        </a:lnTo>
                        <a:lnTo>
                          <a:pt x="4356945" y="2021853"/>
                        </a:lnTo>
                        <a:lnTo>
                          <a:pt x="3804495" y="2021853"/>
                        </a:lnTo>
                        <a:lnTo>
                          <a:pt x="3804495" y="1480516"/>
                        </a:lnTo>
                        <a:lnTo>
                          <a:pt x="3806082" y="1458291"/>
                        </a:lnTo>
                        <a:lnTo>
                          <a:pt x="3814020" y="1437653"/>
                        </a:lnTo>
                        <a:lnTo>
                          <a:pt x="3826720" y="1423366"/>
                        </a:lnTo>
                        <a:lnTo>
                          <a:pt x="3842595" y="1413841"/>
                        </a:lnTo>
                        <a:lnTo>
                          <a:pt x="3861645" y="1409078"/>
                        </a:lnTo>
                        <a:lnTo>
                          <a:pt x="3882282" y="1409078"/>
                        </a:lnTo>
                        <a:lnTo>
                          <a:pt x="3907682" y="1417016"/>
                        </a:lnTo>
                        <a:lnTo>
                          <a:pt x="3912445" y="1418603"/>
                        </a:lnTo>
                        <a:lnTo>
                          <a:pt x="3923557" y="1423366"/>
                        </a:lnTo>
                        <a:lnTo>
                          <a:pt x="3939432" y="1428129"/>
                        </a:lnTo>
                        <a:lnTo>
                          <a:pt x="3960070" y="1436066"/>
                        </a:lnTo>
                        <a:lnTo>
                          <a:pt x="3983882" y="1444003"/>
                        </a:lnTo>
                        <a:lnTo>
                          <a:pt x="4006107" y="1448766"/>
                        </a:lnTo>
                        <a:lnTo>
                          <a:pt x="4028332" y="1453528"/>
                        </a:lnTo>
                        <a:lnTo>
                          <a:pt x="4047382" y="1455116"/>
                        </a:lnTo>
                        <a:lnTo>
                          <a:pt x="4087070" y="1451941"/>
                        </a:lnTo>
                        <a:lnTo>
                          <a:pt x="4120407" y="1439241"/>
                        </a:lnTo>
                        <a:lnTo>
                          <a:pt x="4150570" y="1421778"/>
                        </a:lnTo>
                        <a:lnTo>
                          <a:pt x="4177557" y="1396378"/>
                        </a:lnTo>
                        <a:lnTo>
                          <a:pt x="4196607" y="1366216"/>
                        </a:lnTo>
                        <a:lnTo>
                          <a:pt x="4207720" y="1334466"/>
                        </a:lnTo>
                        <a:lnTo>
                          <a:pt x="4212482" y="1296366"/>
                        </a:lnTo>
                        <a:lnTo>
                          <a:pt x="4207720" y="1259853"/>
                        </a:lnTo>
                        <a:lnTo>
                          <a:pt x="4196607" y="1228103"/>
                        </a:lnTo>
                        <a:lnTo>
                          <a:pt x="4177557" y="1197940"/>
                        </a:lnTo>
                        <a:lnTo>
                          <a:pt x="4150570" y="1172541"/>
                        </a:lnTo>
                        <a:lnTo>
                          <a:pt x="4120407" y="1155078"/>
                        </a:lnTo>
                        <a:lnTo>
                          <a:pt x="4087070" y="1142378"/>
                        </a:lnTo>
                        <a:lnTo>
                          <a:pt x="4047382" y="1139203"/>
                        </a:lnTo>
                        <a:lnTo>
                          <a:pt x="4028332" y="1140791"/>
                        </a:lnTo>
                        <a:lnTo>
                          <a:pt x="4006107" y="1145553"/>
                        </a:lnTo>
                        <a:lnTo>
                          <a:pt x="3983882" y="1151903"/>
                        </a:lnTo>
                        <a:lnTo>
                          <a:pt x="3960070" y="1158253"/>
                        </a:lnTo>
                        <a:lnTo>
                          <a:pt x="3939432" y="1166191"/>
                        </a:lnTo>
                        <a:lnTo>
                          <a:pt x="3923557" y="1172541"/>
                        </a:lnTo>
                        <a:lnTo>
                          <a:pt x="3912445" y="1175716"/>
                        </a:lnTo>
                        <a:lnTo>
                          <a:pt x="3907682" y="1177303"/>
                        </a:lnTo>
                        <a:lnTo>
                          <a:pt x="3882282" y="1185240"/>
                        </a:lnTo>
                        <a:lnTo>
                          <a:pt x="3861645" y="1185240"/>
                        </a:lnTo>
                        <a:lnTo>
                          <a:pt x="3842595" y="1180478"/>
                        </a:lnTo>
                        <a:lnTo>
                          <a:pt x="3826720" y="1170953"/>
                        </a:lnTo>
                        <a:lnTo>
                          <a:pt x="3814020" y="1156665"/>
                        </a:lnTo>
                        <a:lnTo>
                          <a:pt x="3806082" y="1136028"/>
                        </a:lnTo>
                        <a:lnTo>
                          <a:pt x="3804495" y="1112215"/>
                        </a:lnTo>
                        <a:lnTo>
                          <a:pt x="3804495" y="570878"/>
                        </a:lnTo>
                        <a:lnTo>
                          <a:pt x="3690195" y="570878"/>
                        </a:lnTo>
                        <a:lnTo>
                          <a:pt x="3688607" y="570878"/>
                        </a:lnTo>
                        <a:lnTo>
                          <a:pt x="3244107" y="570878"/>
                        </a:lnTo>
                        <a:lnTo>
                          <a:pt x="3215532" y="567703"/>
                        </a:lnTo>
                        <a:lnTo>
                          <a:pt x="3193307" y="556591"/>
                        </a:lnTo>
                        <a:lnTo>
                          <a:pt x="3179020" y="542303"/>
                        </a:lnTo>
                        <a:lnTo>
                          <a:pt x="3167907" y="521666"/>
                        </a:lnTo>
                        <a:lnTo>
                          <a:pt x="3167907" y="497853"/>
                        </a:lnTo>
                        <a:lnTo>
                          <a:pt x="3175845" y="470866"/>
                        </a:lnTo>
                        <a:lnTo>
                          <a:pt x="3175845" y="469278"/>
                        </a:lnTo>
                        <a:lnTo>
                          <a:pt x="3180607" y="462928"/>
                        </a:lnTo>
                        <a:lnTo>
                          <a:pt x="3185370" y="451816"/>
                        </a:lnTo>
                        <a:lnTo>
                          <a:pt x="3191720" y="435941"/>
                        </a:lnTo>
                        <a:lnTo>
                          <a:pt x="3198070" y="416890"/>
                        </a:lnTo>
                        <a:lnTo>
                          <a:pt x="3206007" y="394665"/>
                        </a:lnTo>
                        <a:lnTo>
                          <a:pt x="3212357" y="372440"/>
                        </a:lnTo>
                        <a:lnTo>
                          <a:pt x="3215532" y="351803"/>
                        </a:lnTo>
                        <a:lnTo>
                          <a:pt x="3217120" y="334341"/>
                        </a:lnTo>
                        <a:cubicBezTo>
                          <a:pt x="3216591" y="324287"/>
                          <a:pt x="3216061" y="314232"/>
                          <a:pt x="3215532" y="304178"/>
                        </a:cubicBezTo>
                        <a:lnTo>
                          <a:pt x="3207595" y="277190"/>
                        </a:lnTo>
                        <a:lnTo>
                          <a:pt x="3194895" y="251790"/>
                        </a:lnTo>
                        <a:lnTo>
                          <a:pt x="3190132" y="245440"/>
                        </a:lnTo>
                        <a:lnTo>
                          <a:pt x="3169495" y="223215"/>
                        </a:lnTo>
                        <a:lnTo>
                          <a:pt x="3145682" y="202578"/>
                        </a:lnTo>
                        <a:lnTo>
                          <a:pt x="3117107" y="188290"/>
                        </a:lnTo>
                        <a:lnTo>
                          <a:pt x="3085357" y="178765"/>
                        </a:lnTo>
                        <a:lnTo>
                          <a:pt x="3053607" y="175590"/>
                        </a:lnTo>
                        <a:close/>
                        <a:moveTo>
                          <a:pt x="0" y="0"/>
                        </a:moveTo>
                        <a:lnTo>
                          <a:pt x="6172200" y="26503"/>
                        </a:lnTo>
                        <a:lnTo>
                          <a:pt x="6172200" y="5592416"/>
                        </a:lnTo>
                        <a:lnTo>
                          <a:pt x="0" y="555265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b="1" dirty="0" smtClean="0">
                        <a:solidFill>
                          <a:srgbClr val="7030A0"/>
                        </a:solidFill>
                      </a:rPr>
                      <a:t>CC</a:t>
                    </a:r>
                    <a:endParaRPr lang="en-US" sz="2400" b="1" dirty="0">
                      <a:solidFill>
                        <a:srgbClr val="7030A0"/>
                      </a:solidFill>
                    </a:endParaRP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790254" y="2457160"/>
                    <a:ext cx="97796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0070C0"/>
                        </a:solidFill>
                      </a:rPr>
                      <a:t>Share </a:t>
                    </a:r>
                    <a:endParaRPr lang="en-US" sz="24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47397" y="3256734"/>
                    <a:ext cx="101252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Adapt</a:t>
                    </a:r>
                    <a:r>
                      <a:rPr lang="en-US" dirty="0" smtClean="0"/>
                      <a:t> </a:t>
                    </a:r>
                    <a:endParaRPr lang="en-US" dirty="0"/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677984" y="4178266"/>
                    <a:ext cx="95301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Reuse</a:t>
                    </a:r>
                    <a:endParaRPr lang="en-US" sz="2400" b="1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4719080" y="3319064"/>
                    <a:ext cx="109799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Certify</a:t>
                    </a:r>
                    <a:r>
                      <a:rPr lang="en-US" sz="2000" b="1" dirty="0" smtClean="0"/>
                      <a:t> </a:t>
                    </a:r>
                    <a:endParaRPr lang="en-US" sz="2000" b="1" dirty="0"/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 rot="21336996">
                  <a:off x="3806870" y="4876173"/>
                  <a:ext cx="1880087" cy="1955755"/>
                  <a:chOff x="2142283" y="4347661"/>
                  <a:chExt cx="1880087" cy="1955755"/>
                </a:xfrm>
              </p:grpSpPr>
              <p:sp>
                <p:nvSpPr>
                  <p:cNvPr id="26" name="5-Point Star 25"/>
                  <p:cNvSpPr/>
                  <p:nvPr/>
                </p:nvSpPr>
                <p:spPr>
                  <a:xfrm>
                    <a:off x="3572665" y="4759308"/>
                    <a:ext cx="449705" cy="446590"/>
                  </a:xfrm>
                  <a:prstGeom prst="star5">
                    <a:avLst>
                      <a:gd name="adj" fmla="val 13026"/>
                      <a:gd name="hf" fmla="val 105146"/>
                      <a:gd name="vf" fmla="val 110557"/>
                    </a:avLst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5-Point Star 26"/>
                  <p:cNvSpPr/>
                  <p:nvPr/>
                </p:nvSpPr>
                <p:spPr>
                  <a:xfrm>
                    <a:off x="2142283" y="4347661"/>
                    <a:ext cx="449705" cy="446590"/>
                  </a:xfrm>
                  <a:prstGeom prst="star5">
                    <a:avLst>
                      <a:gd name="adj" fmla="val 13026"/>
                      <a:gd name="hf" fmla="val 105146"/>
                      <a:gd name="vf" fmla="val 110557"/>
                    </a:avLst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5-Point Star 27"/>
                  <p:cNvSpPr/>
                  <p:nvPr/>
                </p:nvSpPr>
                <p:spPr>
                  <a:xfrm>
                    <a:off x="2831153" y="5771213"/>
                    <a:ext cx="578306" cy="532203"/>
                  </a:xfrm>
                  <a:prstGeom prst="star5">
                    <a:avLst>
                      <a:gd name="adj" fmla="val 13026"/>
                      <a:gd name="hf" fmla="val 105146"/>
                      <a:gd name="vf" fmla="val 110557"/>
                    </a:avLst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788793">
                <a:off x="3182162" y="3305566"/>
                <a:ext cx="1111165" cy="723583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3940628" y="2032381"/>
                <a:ext cx="1146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CONTENT </a:t>
                </a:r>
                <a:endParaRPr lang="en-US" dirty="0"/>
              </a:p>
            </p:txBody>
          </p:sp>
        </p:grp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039475" cy="1774972"/>
          </a:xfrm>
        </p:spPr>
        <p:txBody>
          <a:bodyPr/>
          <a:lstStyle/>
          <a:p>
            <a:r>
              <a:rPr lang="en-GB" sz="4200" dirty="0" smtClean="0"/>
              <a:t>Application of Open Education in eye care</a:t>
            </a:r>
            <a:endParaRPr lang="en-GB" sz="4200" dirty="0"/>
          </a:p>
        </p:txBody>
      </p:sp>
      <p:sp>
        <p:nvSpPr>
          <p:cNvPr id="40" name="Rectangle 39"/>
          <p:cNvSpPr/>
          <p:nvPr/>
        </p:nvSpPr>
        <p:spPr>
          <a:xfrm>
            <a:off x="485914" y="6023715"/>
            <a:ext cx="2915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 smtClean="0"/>
              <a:t>Ilustrations</a:t>
            </a:r>
            <a:r>
              <a:rPr lang="en-GB" sz="1200" dirty="0" smtClean="0"/>
              <a:t> </a:t>
            </a:r>
            <a:r>
              <a:rPr lang="en-GB" sz="1200" dirty="0"/>
              <a:t>© </a:t>
            </a:r>
            <a:r>
              <a:rPr lang="en-GB" sz="1200" dirty="0" smtClean="0"/>
              <a:t>Nadia </a:t>
            </a:r>
            <a:r>
              <a:rPr lang="en-GB" sz="1200" dirty="0"/>
              <a:t>Mireles </a:t>
            </a:r>
            <a:br>
              <a:rPr lang="en-GB" sz="1200" dirty="0"/>
            </a:br>
            <a:r>
              <a:rPr lang="en-GB" sz="1200" dirty="0"/>
              <a:t>CC BY 3.0 sharingoer.com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96212" y="327935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Localise</a:t>
            </a:r>
            <a:r>
              <a:rPr lang="en-US" b="1" dirty="0" smtClean="0"/>
              <a:t> </a:t>
            </a:r>
            <a:r>
              <a:rPr lang="en-US" b="1" dirty="0" smtClean="0"/>
              <a:t>content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406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338779" y="575809"/>
            <a:ext cx="5897130" cy="5810001"/>
            <a:chOff x="338779" y="575809"/>
            <a:chExt cx="6151962" cy="5760335"/>
          </a:xfrm>
        </p:grpSpPr>
        <p:grpSp>
          <p:nvGrpSpPr>
            <p:cNvPr id="2" name="Group 1"/>
            <p:cNvGrpSpPr/>
            <p:nvPr/>
          </p:nvGrpSpPr>
          <p:grpSpPr>
            <a:xfrm>
              <a:off x="338779" y="575809"/>
              <a:ext cx="6151962" cy="5760335"/>
              <a:chOff x="1929188" y="1233630"/>
              <a:chExt cx="5114484" cy="4996615"/>
            </a:xfrm>
          </p:grpSpPr>
          <p:sp>
            <p:nvSpPr>
              <p:cNvPr id="3" name="Freeform 2"/>
              <p:cNvSpPr>
                <a:spLocks noChangeAspect="1"/>
              </p:cNvSpPr>
              <p:nvPr/>
            </p:nvSpPr>
            <p:spPr>
              <a:xfrm>
                <a:off x="2934571" y="1233630"/>
                <a:ext cx="3088173" cy="2630014"/>
              </a:xfrm>
              <a:custGeom>
                <a:avLst/>
                <a:gdLst>
                  <a:gd name="connsiteX0" fmla="*/ 1326405 w 2659880"/>
                  <a:gd name="connsiteY0" fmla="*/ 0 h 2265263"/>
                  <a:gd name="connsiteX1" fmla="*/ 2591875 w 2659880"/>
                  <a:gd name="connsiteY1" fmla="*/ 386548 h 2265263"/>
                  <a:gd name="connsiteX2" fmla="*/ 2659880 w 2659880"/>
                  <a:gd name="connsiteY2" fmla="*/ 437401 h 2265263"/>
                  <a:gd name="connsiteX3" fmla="*/ 1331861 w 2659880"/>
                  <a:gd name="connsiteY3" fmla="*/ 2265263 h 2265263"/>
                  <a:gd name="connsiteX4" fmla="*/ 0 w 2659880"/>
                  <a:gd name="connsiteY4" fmla="*/ 432114 h 2265263"/>
                  <a:gd name="connsiteX5" fmla="*/ 60935 w 2659880"/>
                  <a:gd name="connsiteY5" fmla="*/ 386548 h 2265263"/>
                  <a:gd name="connsiteX6" fmla="*/ 1326405 w 2659880"/>
                  <a:gd name="connsiteY6" fmla="*/ 0 h 226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9880" h="2265263">
                    <a:moveTo>
                      <a:pt x="1326405" y="0"/>
                    </a:moveTo>
                    <a:cubicBezTo>
                      <a:pt x="1795164" y="0"/>
                      <a:pt x="2230640" y="142502"/>
                      <a:pt x="2591875" y="386548"/>
                    </a:cubicBezTo>
                    <a:lnTo>
                      <a:pt x="2659880" y="437401"/>
                    </a:lnTo>
                    <a:lnTo>
                      <a:pt x="1331861" y="2265263"/>
                    </a:lnTo>
                    <a:lnTo>
                      <a:pt x="0" y="432114"/>
                    </a:lnTo>
                    <a:lnTo>
                      <a:pt x="60935" y="386548"/>
                    </a:lnTo>
                    <a:cubicBezTo>
                      <a:pt x="422171" y="142502"/>
                      <a:pt x="857646" y="0"/>
                      <a:pt x="1326405" y="0"/>
                    </a:cubicBezTo>
                    <a:close/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>
                <a:outerShdw blurRad="1270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1929188" y="1420147"/>
                <a:ext cx="5114484" cy="4810098"/>
                <a:chOff x="1929188" y="1420147"/>
                <a:chExt cx="5114484" cy="4810098"/>
              </a:xfrm>
            </p:grpSpPr>
            <p:sp>
              <p:nvSpPr>
                <p:cNvPr id="5" name="Freeform 4"/>
                <p:cNvSpPr>
                  <a:spLocks noChangeAspect="1"/>
                </p:cNvSpPr>
                <p:nvPr/>
              </p:nvSpPr>
              <p:spPr>
                <a:xfrm rot="8640000">
                  <a:off x="3654793" y="3529802"/>
                  <a:ext cx="3088173" cy="2630014"/>
                </a:xfrm>
                <a:custGeom>
                  <a:avLst/>
                  <a:gdLst>
                    <a:gd name="connsiteX0" fmla="*/ 1326405 w 2659880"/>
                    <a:gd name="connsiteY0" fmla="*/ 0 h 2265263"/>
                    <a:gd name="connsiteX1" fmla="*/ 2591875 w 2659880"/>
                    <a:gd name="connsiteY1" fmla="*/ 386548 h 2265263"/>
                    <a:gd name="connsiteX2" fmla="*/ 2659880 w 2659880"/>
                    <a:gd name="connsiteY2" fmla="*/ 437401 h 2265263"/>
                    <a:gd name="connsiteX3" fmla="*/ 1331861 w 2659880"/>
                    <a:gd name="connsiteY3" fmla="*/ 2265263 h 2265263"/>
                    <a:gd name="connsiteX4" fmla="*/ 0 w 2659880"/>
                    <a:gd name="connsiteY4" fmla="*/ 432114 h 2265263"/>
                    <a:gd name="connsiteX5" fmla="*/ 60935 w 2659880"/>
                    <a:gd name="connsiteY5" fmla="*/ 386548 h 2265263"/>
                    <a:gd name="connsiteX6" fmla="*/ 1326405 w 2659880"/>
                    <a:gd name="connsiteY6" fmla="*/ 0 h 226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59880" h="2265263">
                      <a:moveTo>
                        <a:pt x="1326405" y="0"/>
                      </a:moveTo>
                      <a:cubicBezTo>
                        <a:pt x="1795164" y="0"/>
                        <a:pt x="2230640" y="142502"/>
                        <a:pt x="2591875" y="386548"/>
                      </a:cubicBezTo>
                      <a:lnTo>
                        <a:pt x="2659880" y="437401"/>
                      </a:lnTo>
                      <a:lnTo>
                        <a:pt x="1331861" y="2265263"/>
                      </a:lnTo>
                      <a:lnTo>
                        <a:pt x="0" y="432114"/>
                      </a:lnTo>
                      <a:lnTo>
                        <a:pt x="60935" y="386548"/>
                      </a:lnTo>
                      <a:cubicBezTo>
                        <a:pt x="422171" y="142502"/>
                        <a:pt x="857646" y="0"/>
                        <a:pt x="1326405" y="0"/>
                      </a:cubicBezTo>
                      <a:close/>
                    </a:path>
                  </a:pathLst>
                </a:custGeom>
                <a:solidFill>
                  <a:srgbClr val="96D4B5"/>
                </a:solidFill>
                <a:ln>
                  <a:noFill/>
                </a:ln>
                <a:effectLst>
                  <a:outerShdw blurRad="1270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6" name="Freeform 5"/>
                <p:cNvSpPr>
                  <a:spLocks noChangeAspect="1"/>
                </p:cNvSpPr>
                <p:nvPr/>
              </p:nvSpPr>
              <p:spPr>
                <a:xfrm rot="4320000">
                  <a:off x="4184579" y="2079085"/>
                  <a:ext cx="3088172" cy="2630015"/>
                </a:xfrm>
                <a:custGeom>
                  <a:avLst/>
                  <a:gdLst>
                    <a:gd name="connsiteX0" fmla="*/ 1326405 w 2659880"/>
                    <a:gd name="connsiteY0" fmla="*/ 0 h 2265263"/>
                    <a:gd name="connsiteX1" fmla="*/ 2591875 w 2659880"/>
                    <a:gd name="connsiteY1" fmla="*/ 386548 h 2265263"/>
                    <a:gd name="connsiteX2" fmla="*/ 2659880 w 2659880"/>
                    <a:gd name="connsiteY2" fmla="*/ 437401 h 2265263"/>
                    <a:gd name="connsiteX3" fmla="*/ 1331861 w 2659880"/>
                    <a:gd name="connsiteY3" fmla="*/ 2265263 h 2265263"/>
                    <a:gd name="connsiteX4" fmla="*/ 0 w 2659880"/>
                    <a:gd name="connsiteY4" fmla="*/ 432114 h 2265263"/>
                    <a:gd name="connsiteX5" fmla="*/ 60935 w 2659880"/>
                    <a:gd name="connsiteY5" fmla="*/ 386548 h 2265263"/>
                    <a:gd name="connsiteX6" fmla="*/ 1326405 w 2659880"/>
                    <a:gd name="connsiteY6" fmla="*/ 0 h 226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59880" h="2265263">
                      <a:moveTo>
                        <a:pt x="1326405" y="0"/>
                      </a:moveTo>
                      <a:cubicBezTo>
                        <a:pt x="1795164" y="0"/>
                        <a:pt x="2230640" y="142502"/>
                        <a:pt x="2591875" y="386548"/>
                      </a:cubicBezTo>
                      <a:lnTo>
                        <a:pt x="2659880" y="437401"/>
                      </a:lnTo>
                      <a:lnTo>
                        <a:pt x="1331861" y="2265263"/>
                      </a:lnTo>
                      <a:lnTo>
                        <a:pt x="0" y="432114"/>
                      </a:lnTo>
                      <a:lnTo>
                        <a:pt x="60935" y="386548"/>
                      </a:lnTo>
                      <a:cubicBezTo>
                        <a:pt x="422171" y="142502"/>
                        <a:pt x="857646" y="0"/>
                        <a:pt x="1326405" y="0"/>
                      </a:cubicBezTo>
                      <a:close/>
                    </a:path>
                  </a:pathLst>
                </a:custGeom>
                <a:solidFill>
                  <a:srgbClr val="DD442F"/>
                </a:solidFill>
                <a:ln>
                  <a:noFill/>
                </a:ln>
                <a:effectLst>
                  <a:outerShdw blurRad="1270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7" name="Freeform 6"/>
                <p:cNvSpPr>
                  <a:spLocks noChangeAspect="1"/>
                </p:cNvSpPr>
                <p:nvPr/>
              </p:nvSpPr>
              <p:spPr>
                <a:xfrm rot="17280000" flipH="1">
                  <a:off x="1700109" y="2091783"/>
                  <a:ext cx="3088171" cy="2630014"/>
                </a:xfrm>
                <a:custGeom>
                  <a:avLst/>
                  <a:gdLst>
                    <a:gd name="connsiteX0" fmla="*/ 1326405 w 2659880"/>
                    <a:gd name="connsiteY0" fmla="*/ 0 h 2265263"/>
                    <a:gd name="connsiteX1" fmla="*/ 2591875 w 2659880"/>
                    <a:gd name="connsiteY1" fmla="*/ 386548 h 2265263"/>
                    <a:gd name="connsiteX2" fmla="*/ 2659880 w 2659880"/>
                    <a:gd name="connsiteY2" fmla="*/ 437401 h 2265263"/>
                    <a:gd name="connsiteX3" fmla="*/ 1331861 w 2659880"/>
                    <a:gd name="connsiteY3" fmla="*/ 2265263 h 2265263"/>
                    <a:gd name="connsiteX4" fmla="*/ 0 w 2659880"/>
                    <a:gd name="connsiteY4" fmla="*/ 432114 h 2265263"/>
                    <a:gd name="connsiteX5" fmla="*/ 60935 w 2659880"/>
                    <a:gd name="connsiteY5" fmla="*/ 386548 h 2265263"/>
                    <a:gd name="connsiteX6" fmla="*/ 1326405 w 2659880"/>
                    <a:gd name="connsiteY6" fmla="*/ 0 h 226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59880" h="2265263">
                      <a:moveTo>
                        <a:pt x="1326405" y="0"/>
                      </a:moveTo>
                      <a:cubicBezTo>
                        <a:pt x="1795164" y="0"/>
                        <a:pt x="2230640" y="142502"/>
                        <a:pt x="2591875" y="386548"/>
                      </a:cubicBezTo>
                      <a:lnTo>
                        <a:pt x="2659880" y="437401"/>
                      </a:lnTo>
                      <a:lnTo>
                        <a:pt x="1331861" y="2265263"/>
                      </a:lnTo>
                      <a:lnTo>
                        <a:pt x="0" y="432114"/>
                      </a:lnTo>
                      <a:lnTo>
                        <a:pt x="60935" y="386548"/>
                      </a:lnTo>
                      <a:cubicBezTo>
                        <a:pt x="422171" y="142502"/>
                        <a:pt x="857646" y="0"/>
                        <a:pt x="1326405" y="0"/>
                      </a:cubicBezTo>
                      <a:close/>
                    </a:path>
                  </a:pathLst>
                </a:custGeom>
                <a:solidFill>
                  <a:srgbClr val="28B2E1"/>
                </a:solidFill>
                <a:ln>
                  <a:noFill/>
                </a:ln>
                <a:effectLst>
                  <a:outerShdw blurRad="1270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8" name="Freeform 7"/>
                <p:cNvSpPr>
                  <a:spLocks noChangeAspect="1"/>
                </p:cNvSpPr>
                <p:nvPr/>
              </p:nvSpPr>
              <p:spPr>
                <a:xfrm rot="12960000">
                  <a:off x="2134498" y="3573931"/>
                  <a:ext cx="3119055" cy="2656314"/>
                </a:xfrm>
                <a:custGeom>
                  <a:avLst/>
                  <a:gdLst>
                    <a:gd name="connsiteX0" fmla="*/ 1326405 w 2659880"/>
                    <a:gd name="connsiteY0" fmla="*/ 0 h 2265263"/>
                    <a:gd name="connsiteX1" fmla="*/ 2591875 w 2659880"/>
                    <a:gd name="connsiteY1" fmla="*/ 386548 h 2265263"/>
                    <a:gd name="connsiteX2" fmla="*/ 2659880 w 2659880"/>
                    <a:gd name="connsiteY2" fmla="*/ 437401 h 2265263"/>
                    <a:gd name="connsiteX3" fmla="*/ 1331861 w 2659880"/>
                    <a:gd name="connsiteY3" fmla="*/ 2265263 h 2265263"/>
                    <a:gd name="connsiteX4" fmla="*/ 0 w 2659880"/>
                    <a:gd name="connsiteY4" fmla="*/ 432114 h 2265263"/>
                    <a:gd name="connsiteX5" fmla="*/ 60935 w 2659880"/>
                    <a:gd name="connsiteY5" fmla="*/ 386548 h 2265263"/>
                    <a:gd name="connsiteX6" fmla="*/ 1326405 w 2659880"/>
                    <a:gd name="connsiteY6" fmla="*/ 0 h 226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59880" h="2265263">
                      <a:moveTo>
                        <a:pt x="1326405" y="0"/>
                      </a:moveTo>
                      <a:cubicBezTo>
                        <a:pt x="1795164" y="0"/>
                        <a:pt x="2230640" y="142502"/>
                        <a:pt x="2591875" y="386548"/>
                      </a:cubicBezTo>
                      <a:lnTo>
                        <a:pt x="2659880" y="437401"/>
                      </a:lnTo>
                      <a:lnTo>
                        <a:pt x="1331861" y="2265263"/>
                      </a:lnTo>
                      <a:lnTo>
                        <a:pt x="0" y="432114"/>
                      </a:lnTo>
                      <a:lnTo>
                        <a:pt x="60935" y="386548"/>
                      </a:lnTo>
                      <a:cubicBezTo>
                        <a:pt x="422171" y="142502"/>
                        <a:pt x="857646" y="0"/>
                        <a:pt x="1326405" y="0"/>
                      </a:cubicBezTo>
                      <a:close/>
                    </a:path>
                  </a:pathLst>
                </a:custGeom>
                <a:solidFill>
                  <a:srgbClr val="EB7B23"/>
                </a:solidFill>
                <a:ln>
                  <a:noFill/>
                </a:ln>
                <a:effectLst>
                  <a:outerShdw blurRad="1270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+mj-lt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 rot="17220947">
                  <a:off x="1398203" y="2746717"/>
                  <a:ext cx="2480260" cy="937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>
                      <a:gd name="adj" fmla="val 11266322"/>
                    </a:avLst>
                  </a:prstTxWarp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rgbClr val="FFFF00"/>
                      </a:solidFill>
                      <a:latin typeface="+mj-lt"/>
                      <a:cs typeface="Arial" panose="020B0604020202020204" pitchFamily="34" charset="0"/>
                    </a:rPr>
                    <a:t>POLICY</a:t>
                  </a:r>
                  <a:r>
                    <a:rPr lang="en-US" sz="2800" dirty="0" smtClean="0">
                      <a:solidFill>
                        <a:schemeClr val="bg1"/>
                      </a:solidFill>
                      <a:latin typeface="+mj-lt"/>
                      <a:cs typeface="Arial" panose="020B0604020202020204" pitchFamily="34" charset="0"/>
                    </a:rPr>
                    <a:t> </a:t>
                  </a:r>
                  <a:endParaRPr lang="en-US" sz="28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 rot="2280000">
                  <a:off x="1994247" y="4945535"/>
                  <a:ext cx="2480260" cy="937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chemeClr val="bg1"/>
                      </a:solidFill>
                      <a:latin typeface="+mj-lt"/>
                      <a:cs typeface="Arial" panose="020B0604020202020204" pitchFamily="34" charset="0"/>
                    </a:rPr>
                    <a:t>PROMOTIONS</a:t>
                  </a:r>
                  <a:endParaRPr lang="en-US" sz="1400" b="1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 rot="4380000">
                  <a:off x="5103665" y="2740016"/>
                  <a:ext cx="2480260" cy="937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>
                      <a:gd name="adj" fmla="val 11266322"/>
                    </a:avLst>
                  </a:prstTxWarp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chemeClr val="bg1"/>
                      </a:solidFill>
                      <a:latin typeface="+mj-lt"/>
                      <a:cs typeface="Arial" panose="020B0604020202020204" pitchFamily="34" charset="0"/>
                    </a:rPr>
                    <a:t>PLATFORMS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+mj-lt"/>
                      <a:cs typeface="Arial" panose="020B0604020202020204" pitchFamily="34" charset="0"/>
                    </a:rPr>
                    <a:t> </a:t>
                  </a:r>
                  <a:endParaRPr lang="en-US" sz="14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246596" y="1420147"/>
                  <a:ext cx="2480260" cy="937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>
                      <a:gd name="adj" fmla="val 11266322"/>
                    </a:avLst>
                  </a:prstTxWarp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chemeClr val="bg1"/>
                      </a:solidFill>
                      <a:latin typeface="+mj-lt"/>
                      <a:cs typeface="Arial" panose="020B0604020202020204" pitchFamily="34" charset="0"/>
                    </a:rPr>
                    <a:t>PRODUCT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+mj-lt"/>
                      <a:cs typeface="Arial" panose="020B0604020202020204" pitchFamily="34" charset="0"/>
                    </a:rPr>
                    <a:t> </a:t>
                  </a:r>
                  <a:endParaRPr lang="en-US" sz="14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 rot="19469983">
                  <a:off x="4369803" y="4975426"/>
                  <a:ext cx="2480260" cy="937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Down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400" b="1" dirty="0" smtClean="0">
                      <a:solidFill>
                        <a:schemeClr val="accent3">
                          <a:lumMod val="50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PARTNERSHIPS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+mj-lt"/>
                      <a:cs typeface="Arial" panose="020B0604020202020204" pitchFamily="34" charset="0"/>
                    </a:rPr>
                    <a:t> </a:t>
                  </a:r>
                  <a:endParaRPr lang="en-US" sz="1400" dirty="0">
                    <a:solidFill>
                      <a:schemeClr val="bg1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 noChangeAspect="1"/>
                </p:cNvSpPr>
                <p:nvPr/>
              </p:nvSpPr>
              <p:spPr>
                <a:xfrm rot="8640000">
                  <a:off x="3817198" y="3594872"/>
                  <a:ext cx="2659880" cy="2265263"/>
                </a:xfrm>
                <a:custGeom>
                  <a:avLst/>
                  <a:gdLst>
                    <a:gd name="connsiteX0" fmla="*/ 1326405 w 2659880"/>
                    <a:gd name="connsiteY0" fmla="*/ 0 h 2265263"/>
                    <a:gd name="connsiteX1" fmla="*/ 2591875 w 2659880"/>
                    <a:gd name="connsiteY1" fmla="*/ 386548 h 2265263"/>
                    <a:gd name="connsiteX2" fmla="*/ 2659880 w 2659880"/>
                    <a:gd name="connsiteY2" fmla="*/ 437401 h 2265263"/>
                    <a:gd name="connsiteX3" fmla="*/ 1331861 w 2659880"/>
                    <a:gd name="connsiteY3" fmla="*/ 2265263 h 2265263"/>
                    <a:gd name="connsiteX4" fmla="*/ 0 w 2659880"/>
                    <a:gd name="connsiteY4" fmla="*/ 432114 h 2265263"/>
                    <a:gd name="connsiteX5" fmla="*/ 60935 w 2659880"/>
                    <a:gd name="connsiteY5" fmla="*/ 386548 h 2265263"/>
                    <a:gd name="connsiteX6" fmla="*/ 1326405 w 2659880"/>
                    <a:gd name="connsiteY6" fmla="*/ 0 h 226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59880" h="2265263">
                      <a:moveTo>
                        <a:pt x="1326405" y="0"/>
                      </a:moveTo>
                      <a:cubicBezTo>
                        <a:pt x="1795164" y="0"/>
                        <a:pt x="2230640" y="142502"/>
                        <a:pt x="2591875" y="386548"/>
                      </a:cubicBezTo>
                      <a:lnTo>
                        <a:pt x="2659880" y="437401"/>
                      </a:lnTo>
                      <a:lnTo>
                        <a:pt x="1331861" y="2265263"/>
                      </a:lnTo>
                      <a:lnTo>
                        <a:pt x="0" y="432114"/>
                      </a:lnTo>
                      <a:lnTo>
                        <a:pt x="60935" y="386548"/>
                      </a:lnTo>
                      <a:cubicBezTo>
                        <a:pt x="422171" y="142502"/>
                        <a:pt x="857646" y="0"/>
                        <a:pt x="1326405" y="0"/>
                      </a:cubicBez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>
                  <a:outerShdw blurRad="152400" dist="25400" dir="2700000" sx="102000" sy="102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5" name="Freeform 14"/>
                <p:cNvSpPr>
                  <a:spLocks noChangeAspect="1"/>
                </p:cNvSpPr>
                <p:nvPr/>
              </p:nvSpPr>
              <p:spPr>
                <a:xfrm rot="12960000">
                  <a:off x="2484041" y="3594742"/>
                  <a:ext cx="2659880" cy="2265263"/>
                </a:xfrm>
                <a:custGeom>
                  <a:avLst/>
                  <a:gdLst>
                    <a:gd name="connsiteX0" fmla="*/ 1326405 w 2659880"/>
                    <a:gd name="connsiteY0" fmla="*/ 0 h 2265263"/>
                    <a:gd name="connsiteX1" fmla="*/ 2591875 w 2659880"/>
                    <a:gd name="connsiteY1" fmla="*/ 386548 h 2265263"/>
                    <a:gd name="connsiteX2" fmla="*/ 2659880 w 2659880"/>
                    <a:gd name="connsiteY2" fmla="*/ 437401 h 2265263"/>
                    <a:gd name="connsiteX3" fmla="*/ 1331861 w 2659880"/>
                    <a:gd name="connsiteY3" fmla="*/ 2265263 h 2265263"/>
                    <a:gd name="connsiteX4" fmla="*/ 0 w 2659880"/>
                    <a:gd name="connsiteY4" fmla="*/ 432114 h 2265263"/>
                    <a:gd name="connsiteX5" fmla="*/ 60935 w 2659880"/>
                    <a:gd name="connsiteY5" fmla="*/ 386548 h 2265263"/>
                    <a:gd name="connsiteX6" fmla="*/ 1326405 w 2659880"/>
                    <a:gd name="connsiteY6" fmla="*/ 0 h 226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59880" h="2265263">
                      <a:moveTo>
                        <a:pt x="1326405" y="0"/>
                      </a:moveTo>
                      <a:cubicBezTo>
                        <a:pt x="1795164" y="0"/>
                        <a:pt x="2230640" y="142502"/>
                        <a:pt x="2591875" y="386548"/>
                      </a:cubicBezTo>
                      <a:lnTo>
                        <a:pt x="2659880" y="437401"/>
                      </a:lnTo>
                      <a:lnTo>
                        <a:pt x="1331861" y="2265263"/>
                      </a:lnTo>
                      <a:lnTo>
                        <a:pt x="0" y="432114"/>
                      </a:lnTo>
                      <a:lnTo>
                        <a:pt x="60935" y="386548"/>
                      </a:lnTo>
                      <a:cubicBezTo>
                        <a:pt x="422171" y="142502"/>
                        <a:pt x="857646" y="0"/>
                        <a:pt x="1326405" y="0"/>
                      </a:cubicBezTo>
                      <a:close/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ffectLst>
                  <a:outerShdw blurRad="190500" dist="38100" dir="7800000" sx="102000" sy="102000" algn="tr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6" name="Freeform 15"/>
                <p:cNvSpPr>
                  <a:spLocks noChangeAspect="1"/>
                </p:cNvSpPr>
                <p:nvPr/>
              </p:nvSpPr>
              <p:spPr>
                <a:xfrm rot="4320000">
                  <a:off x="4314844" y="2847528"/>
                  <a:ext cx="1726849" cy="1470656"/>
                </a:xfrm>
                <a:custGeom>
                  <a:avLst/>
                  <a:gdLst>
                    <a:gd name="connsiteX0" fmla="*/ 1326405 w 2659880"/>
                    <a:gd name="connsiteY0" fmla="*/ 0 h 2265263"/>
                    <a:gd name="connsiteX1" fmla="*/ 2591875 w 2659880"/>
                    <a:gd name="connsiteY1" fmla="*/ 386548 h 2265263"/>
                    <a:gd name="connsiteX2" fmla="*/ 2659880 w 2659880"/>
                    <a:gd name="connsiteY2" fmla="*/ 437401 h 2265263"/>
                    <a:gd name="connsiteX3" fmla="*/ 1331861 w 2659880"/>
                    <a:gd name="connsiteY3" fmla="*/ 2265263 h 2265263"/>
                    <a:gd name="connsiteX4" fmla="*/ 0 w 2659880"/>
                    <a:gd name="connsiteY4" fmla="*/ 432114 h 2265263"/>
                    <a:gd name="connsiteX5" fmla="*/ 60935 w 2659880"/>
                    <a:gd name="connsiteY5" fmla="*/ 386548 h 2265263"/>
                    <a:gd name="connsiteX6" fmla="*/ 1326405 w 2659880"/>
                    <a:gd name="connsiteY6" fmla="*/ 0 h 226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59880" h="2265263">
                      <a:moveTo>
                        <a:pt x="1326405" y="0"/>
                      </a:moveTo>
                      <a:cubicBezTo>
                        <a:pt x="1795164" y="0"/>
                        <a:pt x="2230640" y="142502"/>
                        <a:pt x="2591875" y="386548"/>
                      </a:cubicBezTo>
                      <a:lnTo>
                        <a:pt x="2659880" y="437401"/>
                      </a:lnTo>
                      <a:lnTo>
                        <a:pt x="1331861" y="2265263"/>
                      </a:lnTo>
                      <a:lnTo>
                        <a:pt x="0" y="432114"/>
                      </a:lnTo>
                      <a:lnTo>
                        <a:pt x="60935" y="386548"/>
                      </a:lnTo>
                      <a:cubicBezTo>
                        <a:pt x="422171" y="142502"/>
                        <a:pt x="857646" y="0"/>
                        <a:pt x="1326405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190500" dist="25400" dir="21540000" sx="101000" sy="101000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7" name="Freeform 16"/>
                <p:cNvSpPr>
                  <a:spLocks noChangeAspect="1"/>
                </p:cNvSpPr>
                <p:nvPr/>
              </p:nvSpPr>
              <p:spPr>
                <a:xfrm rot="17280000" flipH="1">
                  <a:off x="2918474" y="2847528"/>
                  <a:ext cx="1726849" cy="1470656"/>
                </a:xfrm>
                <a:custGeom>
                  <a:avLst/>
                  <a:gdLst>
                    <a:gd name="connsiteX0" fmla="*/ 1326405 w 2659880"/>
                    <a:gd name="connsiteY0" fmla="*/ 0 h 2265263"/>
                    <a:gd name="connsiteX1" fmla="*/ 2591875 w 2659880"/>
                    <a:gd name="connsiteY1" fmla="*/ 386548 h 2265263"/>
                    <a:gd name="connsiteX2" fmla="*/ 2659880 w 2659880"/>
                    <a:gd name="connsiteY2" fmla="*/ 437401 h 2265263"/>
                    <a:gd name="connsiteX3" fmla="*/ 1331861 w 2659880"/>
                    <a:gd name="connsiteY3" fmla="*/ 2265263 h 2265263"/>
                    <a:gd name="connsiteX4" fmla="*/ 0 w 2659880"/>
                    <a:gd name="connsiteY4" fmla="*/ 432114 h 2265263"/>
                    <a:gd name="connsiteX5" fmla="*/ 60935 w 2659880"/>
                    <a:gd name="connsiteY5" fmla="*/ 386548 h 2265263"/>
                    <a:gd name="connsiteX6" fmla="*/ 1326405 w 2659880"/>
                    <a:gd name="connsiteY6" fmla="*/ 0 h 226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59880" h="2265263">
                      <a:moveTo>
                        <a:pt x="1326405" y="0"/>
                      </a:moveTo>
                      <a:cubicBezTo>
                        <a:pt x="1795164" y="0"/>
                        <a:pt x="2230640" y="142502"/>
                        <a:pt x="2591875" y="386548"/>
                      </a:cubicBezTo>
                      <a:lnTo>
                        <a:pt x="2659880" y="437401"/>
                      </a:lnTo>
                      <a:lnTo>
                        <a:pt x="1331861" y="2265263"/>
                      </a:lnTo>
                      <a:lnTo>
                        <a:pt x="0" y="432114"/>
                      </a:lnTo>
                      <a:lnTo>
                        <a:pt x="60935" y="386548"/>
                      </a:lnTo>
                      <a:cubicBezTo>
                        <a:pt x="422171" y="142502"/>
                        <a:pt x="857646" y="0"/>
                        <a:pt x="1326405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190500" dist="25400" dir="12000000" sx="101000" sy="101000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8" name="Freeform 17"/>
                <p:cNvSpPr>
                  <a:spLocks noChangeAspect="1"/>
                </p:cNvSpPr>
                <p:nvPr/>
              </p:nvSpPr>
              <p:spPr>
                <a:xfrm rot="12960000">
                  <a:off x="3184211" y="3669311"/>
                  <a:ext cx="1726849" cy="1470655"/>
                </a:xfrm>
                <a:custGeom>
                  <a:avLst/>
                  <a:gdLst>
                    <a:gd name="connsiteX0" fmla="*/ 1326405 w 2659880"/>
                    <a:gd name="connsiteY0" fmla="*/ 0 h 2265263"/>
                    <a:gd name="connsiteX1" fmla="*/ 2591875 w 2659880"/>
                    <a:gd name="connsiteY1" fmla="*/ 386548 h 2265263"/>
                    <a:gd name="connsiteX2" fmla="*/ 2659880 w 2659880"/>
                    <a:gd name="connsiteY2" fmla="*/ 437401 h 2265263"/>
                    <a:gd name="connsiteX3" fmla="*/ 1331861 w 2659880"/>
                    <a:gd name="connsiteY3" fmla="*/ 2265263 h 2265263"/>
                    <a:gd name="connsiteX4" fmla="*/ 0 w 2659880"/>
                    <a:gd name="connsiteY4" fmla="*/ 432114 h 2265263"/>
                    <a:gd name="connsiteX5" fmla="*/ 60935 w 2659880"/>
                    <a:gd name="connsiteY5" fmla="*/ 386548 h 2265263"/>
                    <a:gd name="connsiteX6" fmla="*/ 1326405 w 2659880"/>
                    <a:gd name="connsiteY6" fmla="*/ 0 h 226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59880" h="2265263">
                      <a:moveTo>
                        <a:pt x="1326405" y="0"/>
                      </a:moveTo>
                      <a:cubicBezTo>
                        <a:pt x="1795164" y="0"/>
                        <a:pt x="2230640" y="142502"/>
                        <a:pt x="2591875" y="386548"/>
                      </a:cubicBezTo>
                      <a:lnTo>
                        <a:pt x="2659880" y="437401"/>
                      </a:lnTo>
                      <a:lnTo>
                        <a:pt x="1331861" y="2265263"/>
                      </a:lnTo>
                      <a:lnTo>
                        <a:pt x="0" y="432114"/>
                      </a:lnTo>
                      <a:lnTo>
                        <a:pt x="60935" y="386548"/>
                      </a:lnTo>
                      <a:cubicBezTo>
                        <a:pt x="422171" y="142502"/>
                        <a:pt x="857646" y="0"/>
                        <a:pt x="1326405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190500" dist="25400" dir="6000000" sx="101000" sy="101000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19" name="Freeform 18"/>
                <p:cNvSpPr>
                  <a:spLocks noChangeAspect="1"/>
                </p:cNvSpPr>
                <p:nvPr/>
              </p:nvSpPr>
              <p:spPr>
                <a:xfrm>
                  <a:off x="3615863" y="2339422"/>
                  <a:ext cx="1726849" cy="1470655"/>
                </a:xfrm>
                <a:custGeom>
                  <a:avLst/>
                  <a:gdLst>
                    <a:gd name="connsiteX0" fmla="*/ 1326405 w 2659880"/>
                    <a:gd name="connsiteY0" fmla="*/ 0 h 2265263"/>
                    <a:gd name="connsiteX1" fmla="*/ 2591875 w 2659880"/>
                    <a:gd name="connsiteY1" fmla="*/ 386548 h 2265263"/>
                    <a:gd name="connsiteX2" fmla="*/ 2659880 w 2659880"/>
                    <a:gd name="connsiteY2" fmla="*/ 437401 h 2265263"/>
                    <a:gd name="connsiteX3" fmla="*/ 1331861 w 2659880"/>
                    <a:gd name="connsiteY3" fmla="*/ 2265263 h 2265263"/>
                    <a:gd name="connsiteX4" fmla="*/ 0 w 2659880"/>
                    <a:gd name="connsiteY4" fmla="*/ 432114 h 2265263"/>
                    <a:gd name="connsiteX5" fmla="*/ 60935 w 2659880"/>
                    <a:gd name="connsiteY5" fmla="*/ 386548 h 2265263"/>
                    <a:gd name="connsiteX6" fmla="*/ 1326405 w 2659880"/>
                    <a:gd name="connsiteY6" fmla="*/ 0 h 226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59880" h="2265263">
                      <a:moveTo>
                        <a:pt x="1326405" y="0"/>
                      </a:moveTo>
                      <a:cubicBezTo>
                        <a:pt x="1795164" y="0"/>
                        <a:pt x="2230640" y="142502"/>
                        <a:pt x="2591875" y="386548"/>
                      </a:cubicBezTo>
                      <a:lnTo>
                        <a:pt x="2659880" y="437401"/>
                      </a:lnTo>
                      <a:lnTo>
                        <a:pt x="1331861" y="2265263"/>
                      </a:lnTo>
                      <a:lnTo>
                        <a:pt x="0" y="432114"/>
                      </a:lnTo>
                      <a:lnTo>
                        <a:pt x="60935" y="386548"/>
                      </a:lnTo>
                      <a:cubicBezTo>
                        <a:pt x="422171" y="142502"/>
                        <a:pt x="857646" y="0"/>
                        <a:pt x="1326405" y="0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  <a:effectLst>
                  <a:outerShdw blurRad="190500" dist="25400" dir="16200000" sx="101000" sy="101000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0" name="Freeform 19"/>
                <p:cNvSpPr>
                  <a:spLocks noChangeAspect="1"/>
                </p:cNvSpPr>
                <p:nvPr/>
              </p:nvSpPr>
              <p:spPr>
                <a:xfrm rot="8640000">
                  <a:off x="4049724" y="3669395"/>
                  <a:ext cx="1726849" cy="1470655"/>
                </a:xfrm>
                <a:custGeom>
                  <a:avLst/>
                  <a:gdLst>
                    <a:gd name="connsiteX0" fmla="*/ 1326405 w 2659880"/>
                    <a:gd name="connsiteY0" fmla="*/ 0 h 2265263"/>
                    <a:gd name="connsiteX1" fmla="*/ 2591875 w 2659880"/>
                    <a:gd name="connsiteY1" fmla="*/ 386548 h 2265263"/>
                    <a:gd name="connsiteX2" fmla="*/ 2659880 w 2659880"/>
                    <a:gd name="connsiteY2" fmla="*/ 437401 h 2265263"/>
                    <a:gd name="connsiteX3" fmla="*/ 1331861 w 2659880"/>
                    <a:gd name="connsiteY3" fmla="*/ 2265263 h 2265263"/>
                    <a:gd name="connsiteX4" fmla="*/ 0 w 2659880"/>
                    <a:gd name="connsiteY4" fmla="*/ 432114 h 2265263"/>
                    <a:gd name="connsiteX5" fmla="*/ 60935 w 2659880"/>
                    <a:gd name="connsiteY5" fmla="*/ 386548 h 2265263"/>
                    <a:gd name="connsiteX6" fmla="*/ 1326405 w 2659880"/>
                    <a:gd name="connsiteY6" fmla="*/ 0 h 2265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59880" h="2265263">
                      <a:moveTo>
                        <a:pt x="1326405" y="0"/>
                      </a:moveTo>
                      <a:cubicBezTo>
                        <a:pt x="1795164" y="0"/>
                        <a:pt x="2230640" y="142502"/>
                        <a:pt x="2591875" y="386548"/>
                      </a:cubicBezTo>
                      <a:lnTo>
                        <a:pt x="2659880" y="437401"/>
                      </a:lnTo>
                      <a:lnTo>
                        <a:pt x="1331861" y="2265263"/>
                      </a:lnTo>
                      <a:lnTo>
                        <a:pt x="0" y="432114"/>
                      </a:lnTo>
                      <a:lnTo>
                        <a:pt x="60935" y="386548"/>
                      </a:lnTo>
                      <a:cubicBezTo>
                        <a:pt x="422171" y="142502"/>
                        <a:pt x="857646" y="0"/>
                        <a:pt x="13264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190500" dist="25400" dir="4800000" sx="101000" sy="101000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1" name="Oval 20"/>
                <p:cNvSpPr>
                  <a:spLocks noChangeAspect="1"/>
                </p:cNvSpPr>
                <p:nvPr/>
              </p:nvSpPr>
              <p:spPr>
                <a:xfrm>
                  <a:off x="3979661" y="3312995"/>
                  <a:ext cx="998684" cy="998684"/>
                </a:xfrm>
                <a:prstGeom prst="ellipse">
                  <a:avLst/>
                </a:prstGeom>
                <a:solidFill>
                  <a:schemeClr val="bg1"/>
                </a:solidFill>
                <a:ln w="53975">
                  <a:solidFill>
                    <a:srgbClr val="7030A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+mj-lt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725313" y="4348342"/>
                  <a:ext cx="850336" cy="264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+mj-lt"/>
                      <a:cs typeface="Arial" panose="020B0604020202020204" pitchFamily="34" charset="0"/>
                    </a:rPr>
                    <a:t>Educators</a:t>
                  </a:r>
                  <a:r>
                    <a:rPr lang="en-US" sz="10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 </a:t>
                  </a: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856956" y="3601223"/>
                  <a:ext cx="1147930" cy="44997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7030A0"/>
                      </a:solidFill>
                      <a:latin typeface="+mj-lt"/>
                      <a:cs typeface="Arial" panose="020B0604020202020204" pitchFamily="34" charset="0"/>
                    </a:rPr>
                    <a:t>OPEN EDUCATION </a:t>
                  </a:r>
                  <a:endParaRPr lang="en-US" sz="1400" b="1" dirty="0">
                    <a:solidFill>
                      <a:srgbClr val="7030A0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273968" y="4991457"/>
                  <a:ext cx="1045936" cy="264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+mj-lt"/>
                      <a:cs typeface="Arial" panose="020B0604020202020204" pitchFamily="34" charset="0"/>
                    </a:rPr>
                    <a:t>Practitioners </a:t>
                  </a:r>
                  <a:endParaRPr lang="en-US" sz="14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4467849" y="5537622"/>
                  <a:ext cx="1167395" cy="4499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+mj-lt"/>
                      <a:cs typeface="Arial" panose="020B0604020202020204" pitchFamily="34" charset="0"/>
                    </a:rPr>
                    <a:t>Professional bodies</a:t>
                  </a:r>
                  <a:endParaRPr lang="en-US" sz="14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948946" y="3428927"/>
                  <a:ext cx="1115771" cy="264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latin typeface="+mj-lt"/>
                      <a:cs typeface="Arial" panose="020B0604020202020204" pitchFamily="34" charset="0"/>
                    </a:rPr>
                    <a:t>Availability</a:t>
                  </a:r>
                  <a:r>
                    <a:rPr 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 </a:t>
                  </a:r>
                  <a:r>
                    <a:rPr lang="en-US" sz="105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 </a:t>
                  </a:r>
                  <a:endParaRPr lang="en-US" sz="10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110527" y="2668526"/>
                  <a:ext cx="786034" cy="377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>
                      <a:latin typeface="+mj-lt"/>
                      <a:cs typeface="Arial" panose="020B0604020202020204" pitchFamily="34" charset="0"/>
                    </a:rPr>
                    <a:t>Content</a:t>
                  </a:r>
                  <a:r>
                    <a:rPr lang="en-US" sz="1050" b="1" dirty="0" smtClean="0">
                      <a:latin typeface="+mj-lt"/>
                      <a:cs typeface="Arial" panose="020B0604020202020204" pitchFamily="34" charset="0"/>
                    </a:rPr>
                    <a:t> CC license </a:t>
                  </a:r>
                  <a:endParaRPr lang="en-US" sz="1050" b="1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2967064" y="3477298"/>
                  <a:ext cx="1065499" cy="238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b="1" dirty="0" smtClean="0">
                      <a:latin typeface="+mj-lt"/>
                      <a:cs typeface="Arial" panose="020B0604020202020204" pitchFamily="34" charset="0"/>
                    </a:rPr>
                    <a:t>Sustainability</a:t>
                  </a:r>
                  <a:r>
                    <a:rPr lang="en-US" sz="11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 </a:t>
                  </a:r>
                  <a:endParaRPr 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176745" y="4395669"/>
                  <a:ext cx="1212925" cy="3970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b="1" dirty="0" smtClean="0">
                      <a:latin typeface="+mj-lt"/>
                      <a:cs typeface="Arial" panose="020B0604020202020204" pitchFamily="34" charset="0"/>
                    </a:rPr>
                    <a:t>Accreditations</a:t>
                  </a:r>
                </a:p>
                <a:p>
                  <a:pPr algn="r"/>
                  <a:r>
                    <a:rPr lang="en-US" sz="1200" b="1" dirty="0" smtClean="0">
                      <a:latin typeface="+mj-lt"/>
                      <a:cs typeface="Arial" panose="020B0604020202020204" pitchFamily="34" charset="0"/>
                    </a:rPr>
                    <a:t>(acceptance)  </a:t>
                  </a:r>
                  <a:endParaRPr lang="en-US" sz="1200" b="1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4667147" y="4405489"/>
                  <a:ext cx="788706" cy="3970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latin typeface="+mj-lt"/>
                      <a:cs typeface="Arial" panose="020B0604020202020204" pitchFamily="34" charset="0"/>
                    </a:rPr>
                    <a:t>Capacity</a:t>
                  </a:r>
                  <a:r>
                    <a:rPr 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 </a:t>
                  </a:r>
                  <a:r>
                    <a:rPr lang="en-US" sz="1200" b="1" dirty="0" smtClean="0">
                      <a:latin typeface="+mj-lt"/>
                      <a:cs typeface="Arial" panose="020B0604020202020204" pitchFamily="34" charset="0"/>
                    </a:rPr>
                    <a:t>building</a:t>
                  </a:r>
                  <a:r>
                    <a:rPr lang="en-US" sz="12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 </a:t>
                  </a:r>
                  <a:endPara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5550214" y="2462744"/>
                  <a:ext cx="1037750" cy="4499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FF00"/>
                      </a:solidFill>
                      <a:latin typeface="+mj-lt"/>
                      <a:cs typeface="Arial" panose="020B0604020202020204" pitchFamily="34" charset="0"/>
                    </a:rPr>
                    <a:t>Appropriate digital tools </a:t>
                  </a:r>
                  <a:endParaRPr lang="en-US" sz="1400" b="1" dirty="0">
                    <a:solidFill>
                      <a:srgbClr val="FFFF00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949336" y="3358347"/>
                  <a:ext cx="932390" cy="4499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FFFF00"/>
                      </a:solidFill>
                      <a:latin typeface="+mj-lt"/>
                      <a:cs typeface="Arial" panose="020B0604020202020204" pitchFamily="34" charset="0"/>
                    </a:rPr>
                    <a:t>Accessible options</a:t>
                  </a:r>
                  <a:endParaRPr lang="en-US" sz="1400" b="1" dirty="0">
                    <a:solidFill>
                      <a:srgbClr val="FFFF00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3158458" y="1863461"/>
                  <a:ext cx="1273500" cy="4499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FFFF00"/>
                      </a:solidFill>
                      <a:latin typeface="+mj-lt"/>
                      <a:cs typeface="Arial" panose="020B0604020202020204" pitchFamily="34" charset="0"/>
                    </a:rPr>
                    <a:t>Content</a:t>
                  </a:r>
                  <a:r>
                    <a:rPr lang="en-US" sz="1400" b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 </a:t>
                  </a:r>
                  <a:r>
                    <a:rPr lang="en-US" sz="1400" b="1" dirty="0" smtClean="0">
                      <a:solidFill>
                        <a:srgbClr val="FFFF00"/>
                      </a:solidFill>
                      <a:latin typeface="+mj-lt"/>
                      <a:cs typeface="Arial" panose="020B0604020202020204" pitchFamily="34" charset="0"/>
                    </a:rPr>
                    <a:t>development </a:t>
                  </a:r>
                  <a:endParaRPr lang="en-US" sz="1400" b="1" dirty="0">
                    <a:solidFill>
                      <a:srgbClr val="FFFF00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3785853" y="1564496"/>
                  <a:ext cx="1429867" cy="264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FFFF00"/>
                      </a:solidFill>
                      <a:latin typeface="+mj-lt"/>
                      <a:cs typeface="Arial" panose="020B0604020202020204" pitchFamily="34" charset="0"/>
                    </a:rPr>
                    <a:t>Content selection </a:t>
                  </a:r>
                  <a:endParaRPr lang="en-US" sz="1400" b="1" dirty="0">
                    <a:solidFill>
                      <a:srgbClr val="FFFF00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581665" y="5411679"/>
                  <a:ext cx="851224" cy="264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dirty="0" smtClean="0">
                      <a:latin typeface="+mj-lt"/>
                      <a:cs typeface="Arial" panose="020B0604020202020204" pitchFamily="34" charset="0"/>
                    </a:rPr>
                    <a:t>Marketing </a:t>
                  </a:r>
                  <a:endParaRPr lang="en-US" sz="14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390135" y="4680054"/>
                  <a:ext cx="851224" cy="264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dirty="0" smtClean="0">
                      <a:latin typeface="+mj-lt"/>
                      <a:cs typeface="Arial" panose="020B0604020202020204" pitchFamily="34" charset="0"/>
                    </a:rPr>
                    <a:t>Analytics</a:t>
                  </a:r>
                  <a:r>
                    <a:rPr lang="en-US" sz="1000" dirty="0" smtClean="0">
                      <a:latin typeface="+mj-lt"/>
                      <a:cs typeface="Arial" panose="020B0604020202020204" pitchFamily="34" charset="0"/>
                    </a:rPr>
                    <a:t>  </a:t>
                  </a:r>
                  <a:endParaRPr lang="en-US" sz="10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443543" y="2309165"/>
                  <a:ext cx="898520" cy="6352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+mj-lt"/>
                      <a:cs typeface="Arial" panose="020B0604020202020204" pitchFamily="34" charset="0"/>
                    </a:rPr>
                    <a:t>Relevance for Global action plan </a:t>
                  </a:r>
                  <a:endParaRPr lang="en-US" sz="14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131230" y="3000025"/>
                  <a:ext cx="931703" cy="4499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dirty="0" smtClean="0">
                      <a:latin typeface="+mj-lt"/>
                      <a:cs typeface="Arial" panose="020B0604020202020204" pitchFamily="34" charset="0"/>
                    </a:rPr>
                    <a:t>Curriculum changes </a:t>
                  </a:r>
                  <a:endParaRPr lang="en-US" sz="14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160040" y="3770933"/>
                  <a:ext cx="850336" cy="4499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dirty="0" smtClean="0">
                      <a:latin typeface="+mj-lt"/>
                      <a:cs typeface="Arial" panose="020B0604020202020204" pitchFamily="34" charset="0"/>
                    </a:rPr>
                    <a:t>Quality Assurance</a:t>
                  </a:r>
                  <a:r>
                    <a:rPr lang="en-US" sz="1000" dirty="0" smtClean="0">
                      <a:latin typeface="+mj-lt"/>
                      <a:cs typeface="Arial" panose="020B0604020202020204" pitchFamily="34" charset="0"/>
                    </a:rPr>
                    <a:t> </a:t>
                  </a:r>
                  <a:endParaRPr lang="en-US" sz="1000" dirty="0"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4432889" y="1933775"/>
                  <a:ext cx="1273500" cy="264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FFFF00"/>
                      </a:solidFill>
                      <a:latin typeface="+mj-lt"/>
                      <a:cs typeface="Arial" panose="020B0604020202020204" pitchFamily="34" charset="0"/>
                    </a:rPr>
                    <a:t>Assessment</a:t>
                  </a:r>
                  <a:r>
                    <a:rPr lang="en-US" sz="1400" dirty="0" smtClean="0">
                      <a:solidFill>
                        <a:srgbClr val="FFFF00"/>
                      </a:solidFill>
                      <a:latin typeface="+mj-lt"/>
                      <a:cs typeface="Arial" panose="020B0604020202020204" pitchFamily="34" charset="0"/>
                    </a:rPr>
                    <a:t> </a:t>
                  </a:r>
                  <a:endParaRPr lang="en-US" sz="1400" dirty="0">
                    <a:solidFill>
                      <a:srgbClr val="FFFF00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814292" y="5133939"/>
                  <a:ext cx="1034090" cy="264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dirty="0" smtClean="0">
                      <a:latin typeface="+mj-lt"/>
                      <a:cs typeface="Arial" panose="020B0604020202020204" pitchFamily="34" charset="0"/>
                    </a:rPr>
                    <a:t>Facilitations</a:t>
                  </a:r>
                  <a:r>
                    <a:rPr lang="en-US" sz="10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j-lt"/>
                      <a:cs typeface="Arial" panose="020B0604020202020204" pitchFamily="34" charset="0"/>
                    </a:rPr>
                    <a:t> </a:t>
                  </a: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3" name="Group 42"/>
            <p:cNvGrpSpPr/>
            <p:nvPr/>
          </p:nvGrpSpPr>
          <p:grpSpPr>
            <a:xfrm>
              <a:off x="3971668" y="4474407"/>
              <a:ext cx="2410034" cy="1013150"/>
              <a:chOff x="3971668" y="4474407"/>
              <a:chExt cx="2410034" cy="1013150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3971668" y="5179780"/>
                <a:ext cx="10811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+mj-lt"/>
                    <a:cs typeface="Arial" panose="020B0604020202020204" pitchFamily="34" charset="0"/>
                  </a:rPr>
                  <a:t>Ministries</a:t>
                </a:r>
                <a:endParaRPr lang="en-US" sz="14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938900" y="4474407"/>
                <a:ext cx="14428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+mj-lt"/>
                    <a:cs typeface="Arial" panose="020B0604020202020204" pitchFamily="34" charset="0"/>
                  </a:rPr>
                  <a:t>Education institutions </a:t>
                </a:r>
                <a:endParaRPr lang="en-US" sz="1400" dirty="0"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6096000" y="34883"/>
            <a:ext cx="6096000" cy="1325563"/>
          </a:xfrm>
        </p:spPr>
        <p:txBody>
          <a:bodyPr/>
          <a:lstStyle/>
          <a:p>
            <a:pPr algn="ctr"/>
            <a:r>
              <a:rPr lang="en-US" sz="4200" dirty="0" smtClean="0"/>
              <a:t>Managing quality</a:t>
            </a:r>
            <a:endParaRPr lang="en-US" sz="4200" dirty="0"/>
          </a:p>
        </p:txBody>
      </p:sp>
      <p:sp>
        <p:nvSpPr>
          <p:cNvPr id="49" name="TextBox 48"/>
          <p:cNvSpPr txBox="1"/>
          <p:nvPr/>
        </p:nvSpPr>
        <p:spPr>
          <a:xfrm>
            <a:off x="6321364" y="1282626"/>
            <a:ext cx="56676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charset="0"/>
              <a:buChar char="o"/>
            </a:pPr>
            <a:r>
              <a:rPr lang="en-US" sz="2800" dirty="0" smtClean="0"/>
              <a:t>Relevant </a:t>
            </a:r>
            <a:r>
              <a:rPr lang="en-US" sz="2800" b="1" dirty="0" smtClean="0"/>
              <a:t>content</a:t>
            </a:r>
            <a:r>
              <a:rPr lang="en-US" sz="2800" dirty="0" smtClean="0"/>
              <a:t> selection </a:t>
            </a:r>
          </a:p>
          <a:p>
            <a:pPr marL="457200" indent="-457200">
              <a:buFont typeface="Courier New" charset="0"/>
              <a:buChar char="o"/>
            </a:pPr>
            <a:r>
              <a:rPr lang="en-US" sz="2800" b="1" dirty="0" smtClean="0"/>
              <a:t>Expert</a:t>
            </a:r>
            <a:r>
              <a:rPr lang="en-US" sz="2800" dirty="0" smtClean="0"/>
              <a:t> contribution and review</a:t>
            </a:r>
          </a:p>
          <a:p>
            <a:pPr marL="457200" indent="-457200">
              <a:buFont typeface="Courier New" charset="0"/>
              <a:buChar char="o"/>
            </a:pPr>
            <a:r>
              <a:rPr lang="en-US" sz="2800" b="1" dirty="0" smtClean="0"/>
              <a:t>Partnerships</a:t>
            </a:r>
            <a:r>
              <a:rPr lang="en-US" sz="2800" dirty="0" smtClean="0"/>
              <a:t> with educators </a:t>
            </a:r>
          </a:p>
          <a:p>
            <a:pPr marL="457200" indent="-457200">
              <a:buFont typeface="Courier New" charset="0"/>
              <a:buChar char="o"/>
            </a:pPr>
            <a:r>
              <a:rPr lang="en-US" sz="2800" b="1" dirty="0" smtClean="0"/>
              <a:t>Digital literacy </a:t>
            </a:r>
            <a:r>
              <a:rPr lang="en-US" sz="2800" dirty="0" smtClean="0"/>
              <a:t>to manage content </a:t>
            </a:r>
          </a:p>
          <a:p>
            <a:pPr marL="457200" indent="-457200">
              <a:buFont typeface="Courier New" charset="0"/>
              <a:buChar char="o"/>
            </a:pPr>
            <a:r>
              <a:rPr lang="en-US" sz="2800" b="1" dirty="0" smtClean="0"/>
              <a:t>Adaptation</a:t>
            </a:r>
            <a:r>
              <a:rPr lang="en-US" sz="2800" dirty="0" smtClean="0"/>
              <a:t> with experts </a:t>
            </a:r>
          </a:p>
          <a:p>
            <a:pPr marL="457200" indent="-457200">
              <a:buFont typeface="Courier New" charset="0"/>
              <a:buChar char="o"/>
            </a:pPr>
            <a:r>
              <a:rPr lang="en-US" sz="2800" dirty="0" smtClean="0"/>
              <a:t>Linking with regional and local eye care </a:t>
            </a:r>
            <a:r>
              <a:rPr lang="en-US" sz="2800" b="1" dirty="0" err="1" smtClean="0"/>
              <a:t>programmes</a:t>
            </a:r>
            <a:r>
              <a:rPr lang="en-US" sz="2800" b="1" dirty="0" smtClean="0"/>
              <a:t> </a:t>
            </a:r>
            <a:r>
              <a:rPr lang="en-US" sz="2800" dirty="0" smtClean="0"/>
              <a:t>and data </a:t>
            </a:r>
          </a:p>
          <a:p>
            <a:pPr marL="457200" indent="-457200">
              <a:buFont typeface="Courier New" charset="0"/>
              <a:buChar char="o"/>
            </a:pPr>
            <a:r>
              <a:rPr lang="en-US" sz="2800" dirty="0" smtClean="0"/>
              <a:t>Align with relevance with ophthalmic </a:t>
            </a:r>
            <a:r>
              <a:rPr lang="en-US" sz="2800" b="1" dirty="0" smtClean="0"/>
              <a:t>curriculum</a:t>
            </a:r>
            <a:r>
              <a:rPr lang="en-US" sz="2800" dirty="0" smtClean="0"/>
              <a:t> guidelines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10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56337" y="1408026"/>
            <a:ext cx="10233201" cy="2718693"/>
            <a:chOff x="288000" y="1350827"/>
            <a:chExt cx="7833603" cy="2039020"/>
          </a:xfrm>
        </p:grpSpPr>
        <p:sp>
          <p:nvSpPr>
            <p:cNvPr id="11" name="Rectangle 10"/>
            <p:cNvSpPr/>
            <p:nvPr/>
          </p:nvSpPr>
          <p:spPr>
            <a:xfrm>
              <a:off x="619125" y="1350827"/>
              <a:ext cx="7502478" cy="2039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3200" dirty="0">
                  <a:latin typeface="+mj-lt"/>
                  <a:ea typeface="Arial Narrow" charset="0"/>
                  <a:cs typeface="Arial" panose="020B0604020202020204" pitchFamily="34" charset="0"/>
                </a:rPr>
                <a:t>Growing demand for knowledge delivered outside the classroom </a:t>
              </a:r>
            </a:p>
            <a:p>
              <a:pPr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3200" dirty="0">
                  <a:latin typeface="+mj-lt"/>
                  <a:ea typeface="Arial Narrow" charset="0"/>
                  <a:cs typeface="Arial" panose="020B0604020202020204" pitchFamily="34" charset="0"/>
                </a:rPr>
                <a:t>Open education is driven by Creative Commons license – use, reuse, adapt and share </a:t>
              </a:r>
            </a:p>
            <a:p>
              <a:pPr>
                <a:lnSpc>
                  <a:spcPct val="90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3200" dirty="0">
                  <a:latin typeface="+mj-lt"/>
                  <a:ea typeface="Arial Narrow" charset="0"/>
                  <a:cs typeface="Arial" panose="020B0604020202020204" pitchFamily="34" charset="0"/>
                </a:rPr>
                <a:t>Ownership of </a:t>
              </a:r>
              <a:r>
                <a:rPr lang="en-GB" sz="3200" dirty="0" smtClean="0">
                  <a:latin typeface="+mj-lt"/>
                  <a:ea typeface="Arial Narrow" charset="0"/>
                  <a:cs typeface="Arial" panose="020B0604020202020204" pitchFamily="34" charset="0"/>
                </a:rPr>
                <a:t>learning</a:t>
              </a:r>
              <a:r>
                <a:rPr lang="en-GB" sz="3200" dirty="0">
                  <a:latin typeface="+mj-lt"/>
                  <a:ea typeface="Arial Narrow" charset="0"/>
                  <a:cs typeface="Arial" panose="020B0604020202020204" pitchFamily="34" charset="0"/>
                </a:rPr>
                <a:t>: self directed &amp; self paced</a:t>
              </a:r>
              <a:endParaRPr lang="en-US" sz="3200" dirty="0">
                <a:latin typeface="+mj-lt"/>
                <a:ea typeface="Arial Narrow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88000" y="1411351"/>
              <a:ext cx="286356" cy="1903993"/>
              <a:chOff x="288000" y="1128497"/>
              <a:chExt cx="286356" cy="1903993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88000" y="1128497"/>
                <a:ext cx="241585" cy="241585"/>
              </a:xfrm>
              <a:prstGeom prst="ellipse">
                <a:avLst/>
              </a:prstGeom>
              <a:solidFill>
                <a:srgbClr val="8064A2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>
                  <a:latin typeface="+mj-lt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32771" y="2790905"/>
                <a:ext cx="241585" cy="241585"/>
              </a:xfrm>
              <a:prstGeom prst="ellipse">
                <a:avLst/>
              </a:prstGeom>
              <a:solidFill>
                <a:srgbClr val="5767B4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>
                  <a:latin typeface="+mj-lt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88000" y="1959701"/>
                <a:ext cx="241585" cy="241585"/>
              </a:xfrm>
              <a:prstGeom prst="ellipse">
                <a:avLst/>
              </a:prstGeom>
              <a:solidFill>
                <a:srgbClr val="685DAB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>
                  <a:latin typeface="+mj-lt"/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43" y="4924940"/>
            <a:ext cx="4669860" cy="17649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200" dirty="0" smtClean="0"/>
              <a:t>Conclusion</a:t>
            </a:r>
            <a:endParaRPr lang="en-GB" sz="4200" dirty="0"/>
          </a:p>
        </p:txBody>
      </p:sp>
    </p:spTree>
    <p:extLst>
      <p:ext uri="{BB962C8B-B14F-4D97-AF65-F5344CB8AC3E}">
        <p14:creationId xmlns:p14="http://schemas.microsoft.com/office/powerpoint/2010/main" val="10046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0964" y="1231207"/>
            <a:ext cx="10839228" cy="3572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3200" dirty="0">
                <a:latin typeface="+mj-lt"/>
                <a:ea typeface="Arial Narrow" charset="0"/>
                <a:cs typeface="Arial" panose="020B0604020202020204" pitchFamily="34" charset="0"/>
              </a:rPr>
              <a:t>Relevant selection of course content for wide user groups. 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3200" dirty="0">
                <a:latin typeface="+mj-lt"/>
                <a:ea typeface="Arial Narrow" charset="0"/>
                <a:cs typeface="Arial" panose="020B0604020202020204" pitchFamily="34" charset="0"/>
              </a:rPr>
              <a:t>Completion is not an accurate marker of content impact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3200" dirty="0">
                <a:latin typeface="+mj-lt"/>
                <a:ea typeface="Arial Narrow" charset="0"/>
                <a:cs typeface="Arial" panose="020B0604020202020204" pitchFamily="34" charset="0"/>
              </a:rPr>
              <a:t>Quality resource is essential to maintain interest </a:t>
            </a: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3200" dirty="0">
                <a:latin typeface="+mj-lt"/>
                <a:ea typeface="Arial Narrow" charset="0"/>
                <a:cs typeface="Arial" panose="020B0604020202020204" pitchFamily="34" charset="0"/>
              </a:rPr>
              <a:t>Quality learning from experts and </a:t>
            </a:r>
            <a:r>
              <a:rPr lang="en-GB" sz="3200" dirty="0" smtClean="0">
                <a:latin typeface="+mj-lt"/>
                <a:ea typeface="Arial Narrow" charset="0"/>
                <a:cs typeface="Arial" panose="020B0604020202020204" pitchFamily="34" charset="0"/>
              </a:rPr>
              <a:t>peers</a:t>
            </a:r>
            <a:endParaRPr lang="en-GB" sz="3200" b="1" dirty="0">
              <a:latin typeface="+mj-lt"/>
              <a:ea typeface="Arial Narrow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GB" sz="3200" b="1" dirty="0">
                <a:latin typeface="+mj-lt"/>
                <a:ea typeface="Arial Narrow" charset="0"/>
                <a:cs typeface="Arial" panose="020B0604020202020204" pitchFamily="34" charset="0"/>
              </a:rPr>
              <a:t>Based on this experience we have expanded our courses to over 6000+ learners in 2 years</a:t>
            </a:r>
            <a:endParaRPr lang="en-US" sz="3200" b="1" dirty="0">
              <a:latin typeface="+mj-lt"/>
              <a:ea typeface="Arial Narrow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4255" y="1313756"/>
            <a:ext cx="349873" cy="359542"/>
          </a:xfrm>
          <a:prstGeom prst="ellipse">
            <a:avLst/>
          </a:prstGeom>
          <a:solidFill>
            <a:srgbClr val="8064A2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8" name="Oval 7"/>
          <p:cNvSpPr/>
          <p:nvPr/>
        </p:nvSpPr>
        <p:spPr>
          <a:xfrm>
            <a:off x="564496" y="2611027"/>
            <a:ext cx="349873" cy="359542"/>
          </a:xfrm>
          <a:prstGeom prst="ellipse">
            <a:avLst/>
          </a:prstGeom>
          <a:solidFill>
            <a:srgbClr val="5767B4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9" name="Oval 8"/>
          <p:cNvSpPr/>
          <p:nvPr/>
        </p:nvSpPr>
        <p:spPr>
          <a:xfrm>
            <a:off x="553506" y="1982807"/>
            <a:ext cx="349873" cy="318711"/>
          </a:xfrm>
          <a:prstGeom prst="ellipse">
            <a:avLst/>
          </a:prstGeom>
          <a:solidFill>
            <a:srgbClr val="685DAB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0" name="Oval 9"/>
          <p:cNvSpPr/>
          <p:nvPr/>
        </p:nvSpPr>
        <p:spPr>
          <a:xfrm>
            <a:off x="553506" y="3895280"/>
            <a:ext cx="330596" cy="3221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2" name="Oval 11"/>
          <p:cNvSpPr/>
          <p:nvPr/>
        </p:nvSpPr>
        <p:spPr>
          <a:xfrm>
            <a:off x="563532" y="3226229"/>
            <a:ext cx="333211" cy="343163"/>
          </a:xfrm>
          <a:prstGeom prst="ellipse">
            <a:avLst/>
          </a:prstGeom>
          <a:solidFill>
            <a:srgbClr val="5767B4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00" dirty="0" smtClean="0"/>
              <a:t>Conclusion</a:t>
            </a:r>
            <a:endParaRPr lang="en-GB" sz="4200" dirty="0"/>
          </a:p>
        </p:txBody>
      </p:sp>
      <p:sp>
        <p:nvSpPr>
          <p:cNvPr id="13" name="Rounded Rectangle 12"/>
          <p:cNvSpPr/>
          <p:nvPr/>
        </p:nvSpPr>
        <p:spPr>
          <a:xfrm>
            <a:off x="1000964" y="5249745"/>
            <a:ext cx="6723669" cy="1367583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Futurelearn.com  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Open Study at LSHTM </a:t>
            </a:r>
            <a:r>
              <a:rPr lang="en-US" sz="2400" b="1" dirty="0" smtClean="0">
                <a:solidFill>
                  <a:schemeClr val="tx1"/>
                </a:solidFill>
              </a:rPr>
              <a:t>- open.lshtm.ac.uk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044398" y="1090440"/>
            <a:ext cx="2850303" cy="2969355"/>
            <a:chOff x="8876157" y="1988793"/>
            <a:chExt cx="2850303" cy="29693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7579" y="1988793"/>
              <a:ext cx="2196465" cy="234916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876157" y="4311818"/>
              <a:ext cx="27293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800" dirty="0"/>
                <a:t>Thomas </a:t>
              </a:r>
              <a:r>
                <a:rPr lang="en-US" sz="2800" dirty="0" smtClean="0"/>
                <a:t>Jefferson</a:t>
              </a:r>
              <a:endParaRPr lang="en-US" sz="2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945161" y="4711927"/>
              <a:ext cx="278129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dirty="0" err="1" smtClean="0">
                  <a:hlinkClick r:id="rId3"/>
                </a:rPr>
                <a:t>OpenClipart</a:t>
              </a:r>
              <a:r>
                <a:rPr lang="en-GB" sz="1000" dirty="0" smtClean="0">
                  <a:hlinkClick r:id="rId3"/>
                </a:rPr>
                <a:t>-Vectors (CC O Public domain</a:t>
              </a:r>
              <a:r>
                <a:rPr lang="en-GB" sz="1000" dirty="0" smtClean="0"/>
                <a:t>)</a:t>
              </a:r>
              <a:endParaRPr lang="en-GB" sz="1000" dirty="0"/>
            </a:p>
          </p:txBody>
        </p:sp>
      </p:grpSp>
      <p:sp>
        <p:nvSpPr>
          <p:cNvPr id="10" name="Oval Callout 9"/>
          <p:cNvSpPr/>
          <p:nvPr/>
        </p:nvSpPr>
        <p:spPr>
          <a:xfrm rot="16200000" flipH="1">
            <a:off x="3370376" y="-1183673"/>
            <a:ext cx="3417409" cy="7528833"/>
          </a:xfrm>
          <a:prstGeom prst="wedgeEllipseCallout">
            <a:avLst>
              <a:gd name="adj1" fmla="val -27244"/>
              <a:gd name="adj2" fmla="val 5579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31105" y="1376586"/>
            <a:ext cx="5695950" cy="250961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2800" dirty="0"/>
              <a:t>"</a:t>
            </a:r>
            <a:r>
              <a:rPr lang="en-US" sz="2800" i="1" dirty="0"/>
              <a:t>He who receives an idea from me, receives instruction himself without lessening mine; as he who lights his taper [(candle)] at mine, receives light without darkening me." </a:t>
            </a:r>
            <a:endParaRPr lang="en-US" sz="2800" i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2351258" y="5064355"/>
            <a:ext cx="5777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Thank you for listening  </a:t>
            </a:r>
          </a:p>
        </p:txBody>
      </p:sp>
    </p:spTree>
    <p:extLst>
      <p:ext uri="{BB962C8B-B14F-4D97-AF65-F5344CB8AC3E}">
        <p14:creationId xmlns:p14="http://schemas.microsoft.com/office/powerpoint/2010/main" val="14485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654" y="274638"/>
            <a:ext cx="6703679" cy="1143000"/>
          </a:xfrm>
        </p:spPr>
        <p:txBody>
          <a:bodyPr>
            <a:normAutofit/>
          </a:bodyPr>
          <a:lstStyle/>
          <a:p>
            <a:r>
              <a:rPr lang="en-GB" sz="4200" dirty="0" smtClean="0"/>
              <a:t>Dr Rob Farrow</a:t>
            </a:r>
            <a:endParaRPr lang="en-GB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4" y="36988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9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784" y="365125"/>
            <a:ext cx="10796016" cy="13255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700" kern="1200" baseline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GB" sz="4200" dirty="0" smtClean="0"/>
              <a:t>Q&amp;A</a:t>
            </a:r>
            <a:endParaRPr lang="en-GB" sz="4200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4" y="1739480"/>
            <a:ext cx="952500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4" y="3305124"/>
            <a:ext cx="952500" cy="952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88459" y="1739481"/>
            <a:ext cx="5606114" cy="4118250"/>
            <a:chOff x="1788459" y="1739481"/>
            <a:chExt cx="6188392" cy="4118250"/>
          </a:xfrm>
        </p:grpSpPr>
        <p:sp>
          <p:nvSpPr>
            <p:cNvPr id="6" name="Title 2"/>
            <p:cNvSpPr txBox="1">
              <a:spLocks/>
            </p:cNvSpPr>
            <p:nvPr/>
          </p:nvSpPr>
          <p:spPr>
            <a:xfrm>
              <a:off x="1788459" y="1739481"/>
              <a:ext cx="5983942" cy="952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Ms Sally Parsley (Host)</a:t>
              </a:r>
              <a:br>
                <a:rPr lang="en-GB" sz="2000" dirty="0"/>
              </a:br>
              <a:r>
                <a:rPr lang="en-GB" sz="2000" dirty="0">
                  <a:latin typeface="+mn-lt"/>
                </a:rPr>
                <a:t>T</a:t>
              </a:r>
              <a:r>
                <a:rPr lang="en-GB" sz="2000" dirty="0">
                  <a:latin typeface="+mn-lt"/>
                  <a:cs typeface="Arial" panose="020B0604020202020204" pitchFamily="34" charset="0"/>
                </a:rPr>
                <a:t>echnical lead, Open Education Programme, International Centre for Eye </a:t>
              </a: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Health, LSHTM</a:t>
              </a:r>
              <a:endParaRPr lang="en-GB" sz="2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" name="Title 2"/>
            <p:cNvSpPr txBox="1">
              <a:spLocks/>
            </p:cNvSpPr>
            <p:nvPr/>
          </p:nvSpPr>
          <p:spPr>
            <a:xfrm>
              <a:off x="1831544" y="4905231"/>
              <a:ext cx="6145307" cy="952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Dr </a:t>
              </a:r>
              <a:r>
                <a:rPr lang="en-GB" sz="2000" dirty="0" smtClean="0"/>
                <a:t>Rob Farrow</a:t>
              </a:r>
              <a:br>
                <a:rPr lang="en-GB" sz="2000" dirty="0" smtClean="0"/>
              </a:b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Research </a:t>
              </a:r>
              <a:r>
                <a:rPr lang="en-GB" sz="2000" dirty="0">
                  <a:latin typeface="+mn-lt"/>
                  <a:cs typeface="Arial" panose="020B0604020202020204" pitchFamily="34" charset="0"/>
                </a:rPr>
                <a:t>Fellow, Learning and Teaching </a:t>
              </a: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Innovation, Institute </a:t>
              </a:r>
              <a:r>
                <a:rPr lang="en-GB" sz="2000" dirty="0">
                  <a:latin typeface="+mn-lt"/>
                  <a:cs typeface="Arial" panose="020B0604020202020204" pitchFamily="34" charset="0"/>
                </a:rPr>
                <a:t>of Educational </a:t>
              </a:r>
              <a:r>
                <a:rPr lang="en-GB" sz="2000" dirty="0" smtClean="0">
                  <a:latin typeface="+mn-lt"/>
                  <a:cs typeface="Arial" panose="020B0604020202020204" pitchFamily="34" charset="0"/>
                </a:rPr>
                <a:t>Technology, Open University</a:t>
              </a:r>
              <a:endParaRPr lang="en-GB" sz="2000" dirty="0"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8" name="Title 2"/>
          <p:cNvSpPr txBox="1">
            <a:spLocks/>
          </p:cNvSpPr>
          <p:nvPr/>
        </p:nvSpPr>
        <p:spPr>
          <a:xfrm>
            <a:off x="7355540" y="1739480"/>
            <a:ext cx="4612342" cy="3131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endParaRPr lang="en-GB" sz="2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4" y="4870768"/>
            <a:ext cx="952500" cy="952500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1849490" y="3305160"/>
            <a:ext cx="5567083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000" dirty="0"/>
              <a:t>Dr Daksha Patel</a:t>
            </a:r>
            <a:br>
              <a:rPr lang="en-GB" sz="2000" dirty="0"/>
            </a:br>
            <a:r>
              <a:rPr lang="en-GB" sz="2000" dirty="0">
                <a:latin typeface="+mn-lt"/>
                <a:cs typeface="Arial" panose="020B0604020202020204" pitchFamily="34" charset="0"/>
              </a:rPr>
              <a:t>E-learning Director, International Centre for Eye </a:t>
            </a:r>
            <a:r>
              <a:rPr lang="en-GB" sz="2000" dirty="0" smtClean="0">
                <a:latin typeface="+mn-lt"/>
                <a:cs typeface="Arial" panose="020B0604020202020204" pitchFamily="34" charset="0"/>
              </a:rPr>
              <a:t>Health</a:t>
            </a:r>
            <a:r>
              <a:rPr lang="en-GB" sz="2000" dirty="0">
                <a:latin typeface="+mn-lt"/>
                <a:cs typeface="Arial" panose="020B0604020202020204" pitchFamily="34" charset="0"/>
              </a:rPr>
              <a:t>, </a:t>
            </a:r>
            <a:r>
              <a:rPr lang="en-GB" sz="2000" dirty="0" smtClean="0">
                <a:latin typeface="+mn-lt"/>
                <a:cs typeface="Arial" panose="020B0604020202020204" pitchFamily="34" charset="0"/>
              </a:rPr>
              <a:t>LSHTM</a:t>
            </a:r>
            <a:endParaRPr lang="en-GB" sz="2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0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654" y="274638"/>
            <a:ext cx="6703679" cy="1143000"/>
          </a:xfrm>
        </p:spPr>
        <p:txBody>
          <a:bodyPr>
            <a:normAutofit/>
          </a:bodyPr>
          <a:lstStyle/>
          <a:p>
            <a:r>
              <a:rPr lang="en-GB" sz="4200" dirty="0" smtClean="0"/>
              <a:t>Dr Daksha Patel</a:t>
            </a:r>
            <a:endParaRPr lang="en-GB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 Black" panose="020B0A04020102020204" pitchFamily="34" charset="0"/>
              </a:rPr>
              <a:t>Overview</a:t>
            </a:r>
          </a:p>
          <a:p>
            <a:r>
              <a:rPr lang="en-US" sz="2400" dirty="0" smtClean="0"/>
              <a:t>What </a:t>
            </a:r>
            <a:r>
              <a:rPr lang="en-US" sz="2400" dirty="0"/>
              <a:t>is Open Education? </a:t>
            </a:r>
            <a:endParaRPr lang="en-US" sz="2400" dirty="0" smtClean="0"/>
          </a:p>
          <a:p>
            <a:r>
              <a:rPr lang="en-US" sz="2400" dirty="0" smtClean="0"/>
              <a:t>Explore </a:t>
            </a:r>
            <a:r>
              <a:rPr lang="en-US" sz="2400" dirty="0"/>
              <a:t>the relevance of Open Education for teaching and learning in eye </a:t>
            </a:r>
            <a:r>
              <a:rPr lang="en-US" sz="2400" dirty="0" smtClean="0"/>
              <a:t>care</a:t>
            </a:r>
            <a:endParaRPr lang="en-US" sz="2400" dirty="0"/>
          </a:p>
          <a:p>
            <a:r>
              <a:rPr lang="en-US" sz="2400" dirty="0"/>
              <a:t>What have we learnt from our experience? </a:t>
            </a:r>
          </a:p>
          <a:p>
            <a:r>
              <a:rPr lang="en-US" sz="2400" dirty="0"/>
              <a:t>Can we use Open Education to support curriculum development, support faculty and assure quality? 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4" y="46513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7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2" y="2551673"/>
            <a:ext cx="2623146" cy="30286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477347" y="1249785"/>
            <a:ext cx="7072096" cy="1771480"/>
            <a:chOff x="2477347" y="1249785"/>
            <a:chExt cx="7072096" cy="1771480"/>
          </a:xfrm>
        </p:grpSpPr>
        <p:pic>
          <p:nvPicPr>
            <p:cNvPr id="4" name="Content Placeholder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019" y="1249785"/>
              <a:ext cx="2275967" cy="83443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347" y="1263163"/>
              <a:ext cx="1545570" cy="7080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407" y="1302267"/>
              <a:ext cx="1443036" cy="7578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580" y="2344596"/>
              <a:ext cx="2227425" cy="676669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672353" y="3141943"/>
            <a:ext cx="10959353" cy="2284072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100" dirty="0">
                <a:solidFill>
                  <a:schemeClr val="tx1"/>
                </a:solidFill>
              </a:rPr>
              <a:t>Join us next </a:t>
            </a:r>
            <a:r>
              <a:rPr lang="en-GB" sz="2100" dirty="0" smtClean="0">
                <a:solidFill>
                  <a:schemeClr val="tx1"/>
                </a:solidFill>
              </a:rPr>
              <a:t>time</a:t>
            </a:r>
            <a:endParaRPr lang="en-GB" sz="2100" dirty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Where to find and how to use Open courses? </a:t>
            </a:r>
            <a:endParaRPr lang="en-GB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100" dirty="0" smtClean="0">
                <a:solidFill>
                  <a:schemeClr val="tx1"/>
                </a:solidFill>
              </a:rPr>
              <a:t>March 15</a:t>
            </a:r>
            <a:r>
              <a:rPr lang="en-GB" sz="2100" baseline="30000" dirty="0" smtClean="0">
                <a:solidFill>
                  <a:schemeClr val="tx1"/>
                </a:solidFill>
              </a:rPr>
              <a:t>th</a:t>
            </a:r>
            <a:r>
              <a:rPr lang="en-GB" sz="2100" dirty="0" smtClean="0">
                <a:solidFill>
                  <a:schemeClr val="tx1"/>
                </a:solidFill>
              </a:rPr>
              <a:t> 2017 (1-1.45pm </a:t>
            </a:r>
            <a:r>
              <a:rPr lang="en-GB" sz="2100" dirty="0">
                <a:solidFill>
                  <a:schemeClr val="tx1"/>
                </a:solidFill>
              </a:rPr>
              <a:t>UCT</a:t>
            </a:r>
            <a:r>
              <a:rPr lang="en-GB" sz="2100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100" dirty="0">
                <a:solidFill>
                  <a:schemeClr val="tx1"/>
                </a:solidFill>
              </a:rPr>
              <a:t>Register now at </a:t>
            </a:r>
            <a:r>
              <a:rPr lang="en-GB" sz="2100" dirty="0">
                <a:solidFill>
                  <a:schemeClr val="tx1"/>
                </a:solidFill>
                <a:hlinkClick r:id="rId7"/>
              </a:rPr>
              <a:t>http://</a:t>
            </a:r>
            <a:r>
              <a:rPr lang="en-GB" sz="2100" dirty="0" smtClean="0">
                <a:solidFill>
                  <a:schemeClr val="tx1"/>
                </a:solidFill>
                <a:hlinkClick r:id="rId7"/>
              </a:rPr>
              <a:t>bit.ly/2lEvtuH</a:t>
            </a:r>
            <a:r>
              <a:rPr lang="en-GB" sz="2100" dirty="0" smtClean="0">
                <a:solidFill>
                  <a:schemeClr val="tx1"/>
                </a:solidFill>
              </a:rPr>
              <a:t> </a:t>
            </a:r>
            <a:endParaRPr lang="en-GB" sz="21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417144"/>
            <a:ext cx="12192000" cy="1144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700" kern="1200" baseline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US" sz="4200" dirty="0" smtClean="0"/>
              <a:t>Thanks to our funders </a:t>
            </a:r>
            <a:endParaRPr lang="en-US" sz="4200" dirty="0"/>
          </a:p>
        </p:txBody>
      </p:sp>
      <p:sp>
        <p:nvSpPr>
          <p:cNvPr id="2" name="Rectangle 1"/>
          <p:cNvSpPr/>
          <p:nvPr/>
        </p:nvSpPr>
        <p:spPr>
          <a:xfrm>
            <a:off x="672352" y="5923049"/>
            <a:ext cx="85061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Find out more about the ICEH Open Education </a:t>
            </a:r>
            <a:r>
              <a:rPr lang="en-GB" dirty="0" smtClean="0"/>
              <a:t>programme: </a:t>
            </a:r>
            <a:r>
              <a:rPr lang="en-GB" dirty="0" smtClean="0">
                <a:hlinkClick r:id="rId8"/>
              </a:rPr>
              <a:t>http</a:t>
            </a:r>
            <a:r>
              <a:rPr lang="en-GB" dirty="0">
                <a:hlinkClick r:id="rId8"/>
              </a:rPr>
              <a:t>://iceh.lshtm.ac.uk/oer/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5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32800" y="2299854"/>
            <a:ext cx="11126400" cy="30813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© 2017 International Centre for Eye Health, London School of Hygiene &amp; Tropical Medicine. </a:t>
            </a:r>
            <a:br>
              <a:rPr lang="en-GB" dirty="0" smtClean="0"/>
            </a:br>
            <a:r>
              <a:rPr lang="en-GB" dirty="0"/>
              <a:t>Unless otherwise </a:t>
            </a:r>
            <a:r>
              <a:rPr lang="en-GB" dirty="0" smtClean="0"/>
              <a:t>stated, content </a:t>
            </a:r>
            <a:r>
              <a:rPr lang="en-GB" dirty="0"/>
              <a:t>is </a:t>
            </a:r>
            <a:r>
              <a:rPr lang="en-GB" dirty="0" smtClean="0"/>
              <a:t>licensed under the Creative Commons Attribution Non-Commercial Share-Alike 4.0 International License </a:t>
            </a:r>
            <a:r>
              <a:rPr lang="en-GB" dirty="0" smtClean="0">
                <a:hlinkClick r:id="rId2"/>
              </a:rPr>
              <a:t>https://creativecommons.org/licenses/by-nc-sa/4.0</a:t>
            </a:r>
            <a:endParaRPr lang="en-GB" dirty="0" smtClean="0"/>
          </a:p>
          <a:p>
            <a:pPr marL="0" indent="0" algn="ctr">
              <a:buFont typeface="Arial"/>
              <a:buNone/>
            </a:pPr>
            <a:endParaRPr lang="en-GB" dirty="0" smtClean="0"/>
          </a:p>
          <a:p>
            <a:pPr marL="0" indent="0" algn="ctr">
              <a:buFont typeface="Arial"/>
              <a:buNone/>
            </a:pPr>
            <a:r>
              <a:rPr lang="en-GB" dirty="0" smtClean="0"/>
              <a:t>We encourage the re-use, adaptation and sharing of this material for teaching and learning. Find more eye care Open Educational Resources at </a:t>
            </a:r>
            <a:r>
              <a:rPr lang="en-GB" dirty="0" smtClean="0">
                <a:hlinkClick r:id="rId3"/>
              </a:rPr>
              <a:t>http://iceh.lshtm.ac.uk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488584"/>
            <a:ext cx="19050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592574" cy="1143000"/>
          </a:xfrm>
        </p:spPr>
        <p:txBody>
          <a:bodyPr>
            <a:normAutofit/>
          </a:bodyPr>
          <a:lstStyle/>
          <a:p>
            <a:r>
              <a:rPr lang="en-GB" sz="4200" dirty="0" smtClean="0"/>
              <a:t>What is Open Education?</a:t>
            </a:r>
            <a:endParaRPr lang="en-GB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525110" cy="5188788"/>
          </a:xfrm>
        </p:spPr>
        <p:txBody>
          <a:bodyPr>
            <a:normAutofit/>
          </a:bodyPr>
          <a:lstStyle/>
          <a:p>
            <a:r>
              <a:rPr lang="en-GB" dirty="0" smtClean="0"/>
              <a:t>Simply put, Open Education is about </a:t>
            </a:r>
            <a:r>
              <a:rPr lang="en-GB" b="1" dirty="0" smtClean="0"/>
              <a:t>reducing barriers to participation </a:t>
            </a:r>
            <a:r>
              <a:rPr lang="en-GB" dirty="0" smtClean="0"/>
              <a:t>in education and learning</a:t>
            </a:r>
          </a:p>
          <a:p>
            <a:r>
              <a:rPr lang="en-GB" dirty="0" smtClean="0"/>
              <a:t>Open </a:t>
            </a:r>
            <a:r>
              <a:rPr lang="en-GB" dirty="0"/>
              <a:t>Education has a long history! </a:t>
            </a:r>
          </a:p>
          <a:p>
            <a:r>
              <a:rPr lang="en-GB" dirty="0" smtClean="0"/>
              <a:t>Open Education is also about </a:t>
            </a:r>
            <a:r>
              <a:rPr lang="en-GB" b="1" dirty="0" smtClean="0"/>
              <a:t>cultural issues</a:t>
            </a:r>
            <a:r>
              <a:rPr lang="en-GB" dirty="0" smtClean="0"/>
              <a:t>, e.g. ‘life-long’ learning, attitudes to sharing, </a:t>
            </a:r>
            <a:r>
              <a:rPr lang="en-GB" dirty="0" smtClean="0"/>
              <a:t>empowerment</a:t>
            </a:r>
            <a:endParaRPr lang="en-GB" dirty="0"/>
          </a:p>
          <a:p>
            <a:r>
              <a:rPr lang="en-GB" dirty="0" smtClean="0"/>
              <a:t>Increasing recognition that, globally, </a:t>
            </a:r>
            <a:r>
              <a:rPr lang="en-GB" b="1" dirty="0" smtClean="0"/>
              <a:t>education </a:t>
            </a:r>
            <a:r>
              <a:rPr lang="en-GB" b="1" dirty="0"/>
              <a:t>is being </a:t>
            </a:r>
            <a:r>
              <a:rPr lang="en-GB" b="1" dirty="0" smtClean="0"/>
              <a:t>transformed.</a:t>
            </a:r>
            <a:r>
              <a:rPr lang="en-GB" dirty="0" smtClean="0"/>
              <a:t> Open Education </a:t>
            </a:r>
            <a:r>
              <a:rPr lang="en-GB" dirty="0"/>
              <a:t>can play a significant </a:t>
            </a:r>
            <a:r>
              <a:rPr lang="en-GB" dirty="0" smtClean="0"/>
              <a:t>role.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1257300" lvl="3" indent="0">
              <a:buNone/>
            </a:pPr>
            <a:endParaRPr lang="en-GB" dirty="0"/>
          </a:p>
          <a:p>
            <a:pPr marL="1257300" lvl="3" indent="0">
              <a:buNone/>
            </a:pPr>
            <a:r>
              <a:rPr lang="en-GB" sz="1200" dirty="0" smtClean="0"/>
              <a:t>Text adapted from the </a:t>
            </a:r>
            <a:r>
              <a:rPr lang="en-GB" sz="1200" dirty="0" smtClean="0">
                <a:hlinkClick r:id="rId2"/>
              </a:rPr>
              <a:t>Open </a:t>
            </a:r>
            <a:r>
              <a:rPr lang="en-GB" sz="1200" dirty="0">
                <a:hlinkClick r:id="rId2"/>
              </a:rPr>
              <a:t>Education </a:t>
            </a:r>
            <a:r>
              <a:rPr lang="en-GB" sz="1200" dirty="0" smtClean="0">
                <a:hlinkClick r:id="rId2"/>
              </a:rPr>
              <a:t>Handbook</a:t>
            </a: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200" dirty="0" smtClean="0"/>
              <a:t>©</a:t>
            </a:r>
            <a:r>
              <a:rPr lang="en-GB" sz="1200" dirty="0"/>
              <a:t> </a:t>
            </a:r>
            <a:r>
              <a:rPr lang="en-GB" sz="1200" dirty="0" smtClean="0"/>
              <a:t>Wikimedia Foundation</a:t>
            </a:r>
            <a:r>
              <a:rPr lang="en-GB" sz="1200" dirty="0"/>
              <a:t> </a:t>
            </a:r>
            <a:r>
              <a:rPr lang="en-GB" sz="1200" dirty="0">
                <a:hlinkClick r:id="rId3"/>
              </a:rPr>
              <a:t>Creative Commons Attribution-</a:t>
            </a:r>
            <a:r>
              <a:rPr lang="en-GB" sz="1200" dirty="0" err="1">
                <a:hlinkClick r:id="rId3"/>
              </a:rPr>
              <a:t>ShareAlike</a:t>
            </a:r>
            <a:r>
              <a:rPr lang="en-GB" sz="1200" dirty="0">
                <a:hlinkClick r:id="rId3"/>
              </a:rPr>
              <a:t> </a:t>
            </a:r>
            <a:r>
              <a:rPr lang="en-GB" sz="1200" dirty="0" smtClean="0">
                <a:hlinkClick r:id="rId3"/>
              </a:rPr>
              <a:t>License</a:t>
            </a:r>
            <a:endParaRPr lang="en-GB" sz="12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854015" y="4551536"/>
            <a:ext cx="6858000" cy="1250125"/>
          </a:xfrm>
          <a:prstGeom prst="roundRect">
            <a:avLst/>
          </a:prstGeom>
          <a:solidFill>
            <a:srgbClr val="C2D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Open Education Resources </a:t>
            </a:r>
            <a:r>
              <a:rPr lang="en-GB" dirty="0">
                <a:solidFill>
                  <a:schemeClr val="tx1"/>
                </a:solidFill>
              </a:rPr>
              <a:t>are </a:t>
            </a:r>
            <a:r>
              <a:rPr lang="en-GB" b="1" dirty="0">
                <a:solidFill>
                  <a:schemeClr val="tx1"/>
                </a:solidFill>
              </a:rPr>
              <a:t>digital </a:t>
            </a:r>
            <a:r>
              <a:rPr lang="en-GB" b="1" dirty="0" smtClean="0">
                <a:solidFill>
                  <a:schemeClr val="tx1"/>
                </a:solidFill>
              </a:rPr>
              <a:t>materials </a:t>
            </a:r>
            <a:r>
              <a:rPr lang="en-GB" dirty="0" smtClean="0">
                <a:solidFill>
                  <a:schemeClr val="tx1"/>
                </a:solidFill>
              </a:rPr>
              <a:t>(e.g. video, quiz, book, photo) which </a:t>
            </a:r>
            <a:r>
              <a:rPr lang="en-GB" b="1" dirty="0" smtClean="0">
                <a:solidFill>
                  <a:schemeClr val="tx1"/>
                </a:solidFill>
              </a:rPr>
              <a:t>anyone can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use</a:t>
            </a:r>
            <a:r>
              <a:rPr lang="en-GB" b="1" dirty="0">
                <a:solidFill>
                  <a:schemeClr val="tx1"/>
                </a:solidFill>
              </a:rPr>
              <a:t>, reuse, and redistribute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for </a:t>
            </a:r>
            <a:r>
              <a:rPr lang="en-GB" b="1" dirty="0" smtClean="0">
                <a:solidFill>
                  <a:schemeClr val="tx1"/>
                </a:solidFill>
              </a:rPr>
              <a:t>free </a:t>
            </a:r>
            <a:r>
              <a:rPr lang="en-GB" dirty="0" smtClean="0">
                <a:solidFill>
                  <a:schemeClr val="tx1"/>
                </a:solidFill>
              </a:rPr>
              <a:t>and without asking for permission.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6" y="6112409"/>
            <a:ext cx="1045233" cy="365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2"/>
          <a:stretch/>
        </p:blipFill>
        <p:spPr>
          <a:xfrm>
            <a:off x="8068574" y="298713"/>
            <a:ext cx="3962400" cy="42528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82310" y="4532895"/>
            <a:ext cx="398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212124"/>
                </a:solidFill>
                <a:latin typeface="+mj-lt"/>
              </a:rPr>
              <a:t>San Fernando </a:t>
            </a:r>
            <a:r>
              <a:rPr lang="en-GB" sz="1200" dirty="0" smtClean="0">
                <a:solidFill>
                  <a:srgbClr val="212124"/>
                </a:solidFill>
                <a:latin typeface="+mj-lt"/>
              </a:rPr>
              <a:t>Andrew Carnegie library, Trinidad &amp; Tobago</a:t>
            </a:r>
          </a:p>
          <a:p>
            <a:r>
              <a:rPr lang="en-GB" sz="1200" dirty="0">
                <a:latin typeface="+mj-lt"/>
              </a:rPr>
              <a:t>© </a:t>
            </a:r>
            <a:r>
              <a:rPr lang="en-GB" sz="1200" dirty="0" smtClean="0">
                <a:latin typeface="+mj-lt"/>
                <a:hlinkClick r:id="rId6"/>
              </a:rPr>
              <a:t>JuliaC2006</a:t>
            </a:r>
            <a:r>
              <a:rPr lang="en-GB" sz="1200" dirty="0" smtClean="0">
                <a:latin typeface="+mj-lt"/>
              </a:rPr>
              <a:t>  </a:t>
            </a:r>
            <a:r>
              <a:rPr lang="en-GB" sz="1200" dirty="0" smtClean="0">
                <a:latin typeface="+mj-lt"/>
                <a:hlinkClick r:id="rId7"/>
              </a:rPr>
              <a:t>CC BY 2.0 </a:t>
            </a:r>
            <a:r>
              <a:rPr lang="en-GB" sz="1200" dirty="0">
                <a:latin typeface="+mj-lt"/>
                <a:hlinkClick r:id="rId7"/>
              </a:rPr>
              <a:t/>
            </a:r>
            <a:br>
              <a:rPr lang="en-GB" sz="1200" dirty="0">
                <a:latin typeface="+mj-lt"/>
                <a:hlinkClick r:id="rId7"/>
              </a:rPr>
            </a:b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16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1" y="1195519"/>
            <a:ext cx="11257471" cy="543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9088" y="165695"/>
            <a:ext cx="5464175" cy="92333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Size of WHO region relative to burden of </a:t>
            </a:r>
            <a:r>
              <a:rPr lang="en-US" b="1" dirty="0" smtClean="0">
                <a:solidFill>
                  <a:schemeClr val="tx1"/>
                </a:solidFill>
              </a:rPr>
              <a:t>blindness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246 million visual loss + 39 million blind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80% from avoidable causes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339" y="341313"/>
            <a:ext cx="6153150" cy="10334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 smtClean="0">
                <a:latin typeface="Arial Black" panose="020B0A04020102020204" pitchFamily="34" charset="0"/>
              </a:rPr>
              <a:t>Distribution of blindness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94587" y="6265038"/>
            <a:ext cx="2916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+mj-lt"/>
              </a:rPr>
              <a:t>© </a:t>
            </a:r>
            <a:r>
              <a:rPr lang="en-GB" sz="1200" dirty="0" smtClean="0">
                <a:solidFill>
                  <a:srgbClr val="333333"/>
                </a:solidFill>
                <a:latin typeface="+mj-lt"/>
                <a:hlinkClick r:id="rId4"/>
              </a:rPr>
              <a:t>BMJ </a:t>
            </a:r>
            <a:r>
              <a:rPr lang="en-GB" sz="1200" dirty="0">
                <a:solidFill>
                  <a:srgbClr val="333333"/>
                </a:solidFill>
                <a:latin typeface="+mj-lt"/>
                <a:hlinkClick r:id="rId4"/>
              </a:rPr>
              <a:t>Publishing Group Limited. 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38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worldmapper.org/images/largepng/2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9" r="-6929"/>
          <a:stretch>
            <a:fillRect/>
          </a:stretch>
        </p:blipFill>
        <p:spPr bwMode="auto">
          <a:xfrm>
            <a:off x="516731" y="1417638"/>
            <a:ext cx="11158537" cy="482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0941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700" kern="1200" baseline="0">
                <a:solidFill>
                  <a:srgbClr val="000000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4200" dirty="0" smtClean="0"/>
              <a:t>Public health spending</a:t>
            </a:r>
            <a:endParaRPr lang="en-US" sz="4200" dirty="0"/>
          </a:p>
        </p:txBody>
      </p:sp>
      <p:sp>
        <p:nvSpPr>
          <p:cNvPr id="4" name="Rectangle 3"/>
          <p:cNvSpPr/>
          <p:nvPr/>
        </p:nvSpPr>
        <p:spPr>
          <a:xfrm>
            <a:off x="1098112" y="6242050"/>
            <a:ext cx="8080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© </a:t>
            </a:r>
            <a:r>
              <a:rPr lang="en-GB" sz="1200" dirty="0"/>
              <a:t>Copyright </a:t>
            </a:r>
            <a:r>
              <a:rPr lang="en-GB" sz="1200" dirty="0">
                <a:hlinkClick r:id="rId3"/>
              </a:rPr>
              <a:t>Worldmapper.org</a:t>
            </a:r>
            <a:r>
              <a:rPr lang="en-GB" sz="1200" dirty="0"/>
              <a:t> / </a:t>
            </a:r>
            <a:r>
              <a:rPr lang="en-GB" sz="1200" dirty="0" err="1"/>
              <a:t>Sasi</a:t>
            </a:r>
            <a:r>
              <a:rPr lang="en-GB" sz="1200" dirty="0"/>
              <a:t> Group (University of Sheffield) and Mark Newman (University of Michigan</a:t>
            </a:r>
            <a:r>
              <a:rPr lang="en-GB" sz="1200" dirty="0" smtClean="0"/>
              <a:t>) </a:t>
            </a:r>
            <a:r>
              <a:rPr lang="en-GB" sz="1200" dirty="0">
                <a:hlinkClick r:id="rId4"/>
              </a:rPr>
              <a:t>Creative Commons </a:t>
            </a:r>
            <a:r>
              <a:rPr lang="en-GB" sz="1200" dirty="0" smtClean="0">
                <a:hlinkClick r:id="rId4"/>
              </a:rPr>
              <a:t>Licence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7687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930" y="1463586"/>
            <a:ext cx="8898139" cy="53944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0999" y="474663"/>
            <a:ext cx="10868025" cy="1143000"/>
          </a:xfrm>
        </p:spPr>
        <p:txBody>
          <a:bodyPr/>
          <a:lstStyle/>
          <a:p>
            <a:r>
              <a:rPr lang="en-US" sz="3200" dirty="0">
                <a:latin typeface="Arial Black" panose="020B0A04020102020204" pitchFamily="34" charset="0"/>
                <a:cs typeface="Arial"/>
              </a:rPr>
              <a:t>Ophthalmologist / million population</a:t>
            </a:r>
            <a:br>
              <a:rPr lang="en-US" sz="3200" dirty="0">
                <a:latin typeface="Arial Black" panose="020B0A04020102020204" pitchFamily="34" charset="0"/>
                <a:cs typeface="Arial"/>
              </a:rPr>
            </a:br>
            <a:r>
              <a:rPr lang="en-US" sz="1800" dirty="0" err="1">
                <a:latin typeface="+mn-lt"/>
              </a:rPr>
              <a:t>Resnikoff</a:t>
            </a:r>
            <a:r>
              <a:rPr lang="en-US" sz="1800" dirty="0">
                <a:latin typeface="+mn-lt"/>
              </a:rPr>
              <a:t> S, </a:t>
            </a:r>
            <a:r>
              <a:rPr lang="en-US" sz="1800" dirty="0" err="1">
                <a:latin typeface="+mn-lt"/>
              </a:rPr>
              <a:t>Felch</a:t>
            </a:r>
            <a:r>
              <a:rPr lang="en-US" sz="1800" dirty="0">
                <a:latin typeface="+mn-lt"/>
              </a:rPr>
              <a:t> W, Gauthier T-M, et al. Br J </a:t>
            </a:r>
            <a:r>
              <a:rPr lang="en-US" sz="1800" dirty="0" err="1">
                <a:latin typeface="+mn-lt"/>
              </a:rPr>
              <a:t>Ophthalmol</a:t>
            </a:r>
            <a:r>
              <a:rPr lang="en-US" sz="1800" dirty="0">
                <a:latin typeface="+mn-lt"/>
              </a:rPr>
              <a:t> (2012). doi:10.1136/bjophthalmol-2011-301378</a:t>
            </a:r>
            <a:r>
              <a:rPr lang="en-US" sz="1800" dirty="0">
                <a:latin typeface="+mn-lt"/>
                <a:cs typeface="Arial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60812" y="6403538"/>
            <a:ext cx="2916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333333"/>
                </a:solidFill>
                <a:latin typeface="+mj-lt"/>
              </a:rPr>
              <a:t>© </a:t>
            </a:r>
            <a:r>
              <a:rPr lang="en-GB" sz="1200" dirty="0" smtClean="0">
                <a:solidFill>
                  <a:srgbClr val="333333"/>
                </a:solidFill>
                <a:latin typeface="+mj-lt"/>
                <a:hlinkClick r:id="rId3"/>
              </a:rPr>
              <a:t>BMJ </a:t>
            </a:r>
            <a:r>
              <a:rPr lang="en-GB" sz="1200" dirty="0">
                <a:solidFill>
                  <a:srgbClr val="333333"/>
                </a:solidFill>
                <a:latin typeface="+mj-lt"/>
                <a:hlinkClick r:id="rId3"/>
              </a:rPr>
              <a:t>Publishing Group Limited. 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64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0142" y="626104"/>
            <a:ext cx="5795858" cy="984744"/>
          </a:xfrm>
        </p:spPr>
        <p:txBody>
          <a:bodyPr>
            <a:normAutofit fontScale="40000" lnSpcReduction="20000"/>
          </a:bodyPr>
          <a:lstStyle/>
          <a:p>
            <a:r>
              <a:rPr lang="en-GB" sz="8000" b="0" dirty="0" smtClean="0">
                <a:latin typeface="Arial Black" panose="020B0A04020102020204" pitchFamily="34" charset="0"/>
                <a:cs typeface="Arial"/>
              </a:rPr>
              <a:t>Mapping study- evidence </a:t>
            </a: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sz="3000" b="0" dirty="0" smtClean="0">
                <a:cs typeface="Arial"/>
              </a:rPr>
              <a:t>Trends and implications for achieving VISION2020 human resources for eye health targets in16 countries of sub-Saharan Africa by the year 2020.  Palmer et al. Human Resources for Health 2014, 12:45 </a:t>
            </a:r>
            <a:endParaRPr lang="en-US" sz="30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586881"/>
            <a:ext cx="5183188" cy="823912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0" dirty="0" smtClean="0">
                <a:latin typeface="Arial Black" panose="020B0A04020102020204" pitchFamily="34" charset="0"/>
              </a:rPr>
              <a:t>     Challenges</a:t>
            </a:r>
            <a:endParaRPr lang="en-US" sz="3200" b="0" dirty="0">
              <a:latin typeface="Arial Black" panose="020B0A04020102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6817" y="1810902"/>
            <a:ext cx="5521419" cy="302027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353136" y="1410793"/>
            <a:ext cx="5563126" cy="5291615"/>
            <a:chOff x="6933707" y="1351179"/>
            <a:chExt cx="5563126" cy="5291615"/>
          </a:xfrm>
        </p:grpSpPr>
        <p:sp>
          <p:nvSpPr>
            <p:cNvPr id="12" name="TextBox 11"/>
            <p:cNvSpPr txBox="1"/>
            <p:nvPr/>
          </p:nvSpPr>
          <p:spPr>
            <a:xfrm>
              <a:off x="6933707" y="1351179"/>
              <a:ext cx="4116833" cy="4001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Wider range of practitioners &amp; teams 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33707" y="2061729"/>
              <a:ext cx="5563126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Many in remote settings –allied eye health workers 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33707" y="2691648"/>
              <a:ext cx="3472554" cy="4001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Clinicians double up as trainers 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36606" y="3289134"/>
              <a:ext cx="3758145" cy="400110"/>
            </a:xfrm>
            <a:prstGeom prst="rect">
              <a:avLst/>
            </a:prstGeom>
            <a:solidFill>
              <a:srgbClr val="E3B5DC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Resources for trainers are limited  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33707" y="3966614"/>
              <a:ext cx="4501425" cy="4001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Continuing education vs clinical activities 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83290" y="4658077"/>
              <a:ext cx="3081227" cy="40011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Curriculum is mostly clinical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33707" y="5319355"/>
              <a:ext cx="4905868" cy="1323439"/>
            </a:xfrm>
            <a:prstGeom prst="rect">
              <a:avLst/>
            </a:prstGeom>
            <a:solidFill>
              <a:srgbClr val="7CC6CA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Training in public eye health approach is: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en-US" sz="2000" dirty="0" smtClean="0"/>
                <a:t>Limited or none 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en-US" sz="2000" dirty="0" smtClean="0"/>
                <a:t>Lacks faculty 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en-US" sz="2000" dirty="0" smtClean="0"/>
                <a:t>Lacks resources  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57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84" y="305275"/>
            <a:ext cx="11673531" cy="1143000"/>
          </a:xfrm>
        </p:spPr>
        <p:txBody>
          <a:bodyPr/>
          <a:lstStyle/>
          <a:p>
            <a:r>
              <a:rPr lang="en-US" sz="4200" dirty="0" smtClean="0"/>
              <a:t>Can </a:t>
            </a:r>
            <a:r>
              <a:rPr lang="en-US" sz="4200" dirty="0" smtClean="0"/>
              <a:t>Open Education </a:t>
            </a:r>
            <a:r>
              <a:rPr lang="en-US" sz="4200" dirty="0" smtClean="0"/>
              <a:t>work in eye care? 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784" y="1762922"/>
            <a:ext cx="5157787" cy="82391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Who and </a:t>
            </a:r>
            <a:r>
              <a:rPr lang="en-US" sz="3200" dirty="0" smtClean="0"/>
              <a:t>how</a:t>
            </a:r>
            <a:r>
              <a:rPr lang="en-US" sz="3200" dirty="0" smtClean="0"/>
              <a:t>?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784" y="2392216"/>
            <a:ext cx="5667790" cy="4064299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Content </a:t>
            </a:r>
            <a:r>
              <a:rPr lang="en-US" b="1" dirty="0" smtClean="0"/>
              <a:t>– Purposive </a:t>
            </a:r>
            <a:r>
              <a:rPr lang="en-US" b="1" dirty="0" smtClean="0"/>
              <a:t>and Practical</a:t>
            </a:r>
            <a:r>
              <a:rPr lang="en-US" dirty="0" smtClean="0"/>
              <a:t> </a:t>
            </a:r>
            <a:r>
              <a:rPr lang="en-US" dirty="0"/>
              <a:t>for a range of practitioners </a:t>
            </a:r>
            <a:endParaRPr lang="en-US" dirty="0" smtClean="0"/>
          </a:p>
          <a:p>
            <a:r>
              <a:rPr lang="en-US" b="1" dirty="0"/>
              <a:t>Content</a:t>
            </a:r>
            <a:r>
              <a:rPr lang="en-US" dirty="0"/>
              <a:t> – Public health approaches to manage cataract and refractive error </a:t>
            </a:r>
          </a:p>
          <a:p>
            <a:r>
              <a:rPr lang="en-US" b="1" dirty="0" smtClean="0"/>
              <a:t>Technology </a:t>
            </a:r>
            <a:r>
              <a:rPr lang="en-US" dirty="0" smtClean="0"/>
              <a:t> - online </a:t>
            </a:r>
          </a:p>
          <a:p>
            <a:r>
              <a:rPr lang="en-US" b="1" dirty="0" smtClean="0"/>
              <a:t>Open </a:t>
            </a:r>
            <a:r>
              <a:rPr lang="en-US" b="1" dirty="0" smtClean="0"/>
              <a:t>Education </a:t>
            </a:r>
            <a:r>
              <a:rPr lang="en-US" dirty="0" smtClean="0"/>
              <a:t>to enable sharing and adapting for </a:t>
            </a:r>
            <a:r>
              <a:rPr lang="en-US" dirty="0" err="1" smtClean="0"/>
              <a:t>localisation</a:t>
            </a:r>
            <a:r>
              <a:rPr lang="en-US" dirty="0" smtClean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7588" y="1762922"/>
            <a:ext cx="5183188" cy="82391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What we </a:t>
            </a:r>
            <a:r>
              <a:rPr lang="en-US" sz="3200" dirty="0" smtClean="0"/>
              <a:t>did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860830"/>
            <a:ext cx="5697424" cy="399717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200" dirty="0" smtClean="0"/>
              <a:t>Funded by </a:t>
            </a:r>
            <a:r>
              <a:rPr lang="en-US" sz="2200" dirty="0" err="1" smtClean="0"/>
              <a:t>SiB</a:t>
            </a:r>
            <a:r>
              <a:rPr lang="en-US" sz="2200" dirty="0" smtClean="0"/>
              <a:t> </a:t>
            </a:r>
          </a:p>
          <a:p>
            <a:r>
              <a:rPr lang="en-US" sz="2200" dirty="0" smtClean="0"/>
              <a:t>Developed 6 week online course</a:t>
            </a:r>
          </a:p>
          <a:p>
            <a:r>
              <a:rPr lang="en-US" sz="2200" dirty="0" smtClean="0"/>
              <a:t>Pilot tested across 3 countries:</a:t>
            </a:r>
          </a:p>
          <a:p>
            <a:pPr lvl="1">
              <a:buFont typeface="Wingdings" charset="2"/>
              <a:buChar char="Ø"/>
            </a:pPr>
            <a:r>
              <a:rPr lang="en-US" sz="1800" dirty="0" smtClean="0"/>
              <a:t>Kenya </a:t>
            </a:r>
          </a:p>
          <a:p>
            <a:pPr lvl="1">
              <a:buFont typeface="Wingdings" charset="2"/>
              <a:buChar char="Ø"/>
            </a:pPr>
            <a:r>
              <a:rPr lang="en-US" sz="1800" dirty="0" smtClean="0"/>
              <a:t>Ghana</a:t>
            </a:r>
          </a:p>
          <a:p>
            <a:pPr lvl="1">
              <a:buFont typeface="Wingdings" charset="2"/>
              <a:buChar char="Ø"/>
            </a:pPr>
            <a:r>
              <a:rPr lang="en-US" sz="1800" dirty="0" smtClean="0"/>
              <a:t>Botswana </a:t>
            </a:r>
          </a:p>
          <a:p>
            <a:pPr marL="0" indent="0">
              <a:buNone/>
            </a:pPr>
            <a:r>
              <a:rPr lang="en-US" sz="2200" dirty="0" smtClean="0"/>
              <a:t>And range of practitioners - ophthalmologists, optometrists, clinical officers, ophthalmic nurses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6959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ides template_White_16-9_widescreen.potm" id="{300E39AD-DC58-4588-8806-0C1B3D5ED9EE}" vid="{912528AE-82EB-47AD-A839-4259CE71A8F9}"/>
    </a:ext>
  </a:extLst>
</a:theme>
</file>

<file path=ppt/theme/theme2.xml><?xml version="1.0" encoding="utf-8"?>
<a:theme xmlns:a="http://schemas.openxmlformats.org/drawingml/2006/main" name="Smaller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lides template_White_16-9_widescreen.potm" id="{300E39AD-DC58-4588-8806-0C1B3D5ED9EE}" vid="{799AA033-539E-4358-BD21-5AA1CD2271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presentation_white_16_9</Template>
  <TotalTime>246</TotalTime>
  <Words>1187</Words>
  <Application>Microsoft Office PowerPoint</Application>
  <PresentationFormat>Widescreen</PresentationFormat>
  <Paragraphs>244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ＭＳ Ｐゴシック</vt:lpstr>
      <vt:lpstr>Arial</vt:lpstr>
      <vt:lpstr>Arial Black</vt:lpstr>
      <vt:lpstr>Arial Narrow</vt:lpstr>
      <vt:lpstr>Calibri</vt:lpstr>
      <vt:lpstr>Courier New</vt:lpstr>
      <vt:lpstr>Wingdings</vt:lpstr>
      <vt:lpstr>Office Theme</vt:lpstr>
      <vt:lpstr>Smaller Logo</vt:lpstr>
      <vt:lpstr>ICEH Open Education webinar series  Open Education - does it work for educators and learners?  Feb 22nd 2017 1-1.45pm UCT</vt:lpstr>
      <vt:lpstr>Welcome!</vt:lpstr>
      <vt:lpstr>Dr Daksha Patel</vt:lpstr>
      <vt:lpstr>What is Open Education?</vt:lpstr>
      <vt:lpstr>Distribution of blindness</vt:lpstr>
      <vt:lpstr>PowerPoint Presentation</vt:lpstr>
      <vt:lpstr>Ophthalmologist / million population Resnikoff S, Felch W, Gauthier T-M, et al. Br J Ophthalmol (2012). doi:10.1136/bjophthalmol-2011-301378 </vt:lpstr>
      <vt:lpstr>PowerPoint Presentation</vt:lpstr>
      <vt:lpstr>Can Open Education work in eye care? </vt:lpstr>
      <vt:lpstr>Designing our approach</vt:lpstr>
      <vt:lpstr>PowerPoint Presentation</vt:lpstr>
      <vt:lpstr>PowerPoint Presentation</vt:lpstr>
      <vt:lpstr>PowerPoint Presentation</vt:lpstr>
      <vt:lpstr>Our experience </vt:lpstr>
      <vt:lpstr>Follow up: Completer case study</vt:lpstr>
      <vt:lpstr>Partial completer</vt:lpstr>
      <vt:lpstr>Country facilitator</vt:lpstr>
      <vt:lpstr>PowerPoint Presentation</vt:lpstr>
      <vt:lpstr>PowerPoint Presentation</vt:lpstr>
      <vt:lpstr>Conventional relationships in education </vt:lpstr>
      <vt:lpstr>…can be replaced with networked relationships</vt:lpstr>
      <vt:lpstr>Potential of Open Education</vt:lpstr>
      <vt:lpstr>Application of Open Education in eye care</vt:lpstr>
      <vt:lpstr>Managing quality</vt:lpstr>
      <vt:lpstr>Conclusion</vt:lpstr>
      <vt:lpstr>Conclusion</vt:lpstr>
      <vt:lpstr>PowerPoint Presentation</vt:lpstr>
      <vt:lpstr>Dr Rob Farrow</vt:lpstr>
      <vt:lpstr>PowerPoint Presentation</vt:lpstr>
      <vt:lpstr>PowerPoint Presentation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Parsley</dc:creator>
  <cp:lastModifiedBy>Sally Parsley</cp:lastModifiedBy>
  <cp:revision>33</cp:revision>
  <dcterms:created xsi:type="dcterms:W3CDTF">2017-02-20T10:30:34Z</dcterms:created>
  <dcterms:modified xsi:type="dcterms:W3CDTF">2017-02-21T18:59:50Z</dcterms:modified>
</cp:coreProperties>
</file>